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3" r:id="rId4"/>
    <p:sldId id="297" r:id="rId5"/>
    <p:sldId id="267" r:id="rId6"/>
    <p:sldId id="268" r:id="rId7"/>
    <p:sldId id="269" r:id="rId8"/>
    <p:sldId id="270" r:id="rId9"/>
    <p:sldId id="271" r:id="rId10"/>
    <p:sldId id="298" r:id="rId11"/>
    <p:sldId id="274" r:id="rId12"/>
    <p:sldId id="296"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2" r:id="rId29"/>
    <p:sldId id="293" r:id="rId30"/>
    <p:sldId id="294" r:id="rId31"/>
    <p:sldId id="295" r:id="rId32"/>
    <p:sldId id="26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A867"/>
    <a:srgbClr val="1BA867"/>
    <a:srgbClr val="56C4CF"/>
    <a:srgbClr val="FFD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96" autoAdjust="0"/>
    <p:restoredTop sz="94770"/>
  </p:normalViewPr>
  <p:slideViewPr>
    <p:cSldViewPr snapToGrid="0" snapToObjects="1">
      <p:cViewPr varScale="1">
        <p:scale>
          <a:sx n="64" d="100"/>
          <a:sy n="64" d="100"/>
        </p:scale>
        <p:origin x="622" y="8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37.06564" units="1/cm"/>
          <inkml:channelProperty channel="Y" name="resolution" value="37.03704" units="1/cm"/>
          <inkml:channelProperty channel="T" name="resolution" value="1" units="1/dev"/>
        </inkml:channelProperties>
      </inkml:inkSource>
      <inkml:timestamp xml:id="ts0" timeString="2017-09-06T07:49:28.558"/>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1 51 0,'25'0'188,"1"0"-173,-1 0-15,0 0 32,0 0-17,0 0 16,0 0-15,0 0 0,1 0-1,24 0 1,-25 0 0,25 0-16,-25 0 15,26 0-15,-1 0 16,0 0-16,-24 0 15,24 0-15,-25 0 16,0 0-16,25 0 16,1 0-16,-26 0 15,25 0-15,-25 0 16,26 0-16,-26 0 16,25 0-16,0 0 15,-25 0 1,1 0-16,-1 0 15,25 0 1,0 0-16,-24 0 16,-1 0-1,0 0-15,0 0 16,25 0 0,-25-25-1,1 25 1,-1 0-1,0 0-15,0 0 16,0 0-16,0 0 16,0 0-1,1 0 1,-1 0 0,0 0-1,25 0 1,-25 0-1,26 0-15,-26 0 16,0 0-16,0 0 16,0-26-1,0 26 63</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37.06564" units="1/cm"/>
          <inkml:channelProperty channel="Y" name="resolution" value="37.03704" units="1/cm"/>
          <inkml:channelProperty channel="T" name="resolution" value="1" units="1/dev"/>
        </inkml:channelProperties>
      </inkml:inkSource>
      <inkml:timestamp xml:id="ts0" timeString="2017-09-06T07:49:28.559"/>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0 201 0,'25'0'93,"0"0"-77,0 0 0,0 0-1,0 0-15,0 0 16,26 0 0,-26 0-1,25 0-15,0 0 16,-24 0-1,24 0-15,-25 0 16,25 0-16,26-25 16,-51 25-16,25 0 15,1-25-15,-26 25 16,0-25-16,0 25 16,25 0-16,-25 0 15,1 0 1,-1 0-1,0 0 1,0-25 0,25 25-16,-25 0 15,1 0-15,24 0 16,-50-26 0,25 26-16,0 0 15,0 0-15,0 0 16,1 0 15,24 0-15,-25-25-1,25 25-15,1-25 16,-26 25 0,0 0-16,0 0 46,0 0-46,0 0 110,1 0-1,-26-25 16,25 25-94,0 0 1</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112" cy="6858000"/>
          </a:xfrm>
          <a:prstGeom prst="rect">
            <a:avLst/>
          </a:prstGeom>
        </p:spPr>
      </p:pic>
      <p:sp>
        <p:nvSpPr>
          <p:cNvPr id="2" name="Title 1"/>
          <p:cNvSpPr>
            <a:spLocks noGrp="1"/>
          </p:cNvSpPr>
          <p:nvPr>
            <p:ph type="ctrTitle"/>
          </p:nvPr>
        </p:nvSpPr>
        <p:spPr>
          <a:xfrm>
            <a:off x="255923" y="1854889"/>
            <a:ext cx="6952186" cy="1356043"/>
          </a:xfrm>
        </p:spPr>
        <p:txBody>
          <a:bodyPr anchor="b"/>
          <a:lstStyle>
            <a:lvl1pPr algn="ctr">
              <a:defRPr sz="4800">
                <a:solidFill>
                  <a:schemeClr val="bg1"/>
                </a:solidFill>
                <a:latin typeface="Frutiger LT Com 55 Roman" charset="0"/>
                <a:ea typeface="Frutiger LT Com 55 Roman" charset="0"/>
                <a:cs typeface="Frutiger LT Com 55 Roman" charset="0"/>
              </a:defRPr>
            </a:lvl1pPr>
          </a:lstStyle>
          <a:p>
            <a:r>
              <a:rPr lang="ar-SA" dirty="0" smtClean="0"/>
              <a:t>Click to edit Master title style</a:t>
            </a:r>
            <a:endParaRPr lang="en-US" dirty="0"/>
          </a:p>
        </p:txBody>
      </p:sp>
      <p:sp>
        <p:nvSpPr>
          <p:cNvPr id="3" name="Subtitle 2"/>
          <p:cNvSpPr>
            <a:spLocks noGrp="1"/>
          </p:cNvSpPr>
          <p:nvPr>
            <p:ph type="subTitle" idx="1"/>
          </p:nvPr>
        </p:nvSpPr>
        <p:spPr>
          <a:xfrm>
            <a:off x="255923" y="3303008"/>
            <a:ext cx="6952186" cy="1120715"/>
          </a:xfrm>
        </p:spPr>
        <p:txBody>
          <a:bodyPr/>
          <a:lstStyle>
            <a:lvl1pPr marL="0" indent="0" algn="ctr">
              <a:buNone/>
              <a:defRPr sz="2400">
                <a:solidFill>
                  <a:schemeClr val="bg1"/>
                </a:solidFill>
                <a:latin typeface="Frutiger LT Com 55 Roman" charset="0"/>
                <a:ea typeface="Frutiger LT Com 55 Roman" charset="0"/>
                <a:cs typeface="Frutiger LT Com 55 Roman"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dirty="0" smtClean="0"/>
              <a:t>Click to edit Master subtitle style</a:t>
            </a:r>
            <a:endParaRPr lang="en-US" dirty="0"/>
          </a:p>
        </p:txBody>
      </p:sp>
    </p:spTree>
    <p:extLst>
      <p:ext uri="{BB962C8B-B14F-4D97-AF65-F5344CB8AC3E}">
        <p14:creationId xmlns:p14="http://schemas.microsoft.com/office/powerpoint/2010/main" val="17690165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Photos">
    <p:spTree>
      <p:nvGrpSpPr>
        <p:cNvPr id="1" name=""/>
        <p:cNvGrpSpPr/>
        <p:nvPr/>
      </p:nvGrpSpPr>
      <p:grpSpPr>
        <a:xfrm>
          <a:off x="0" y="0"/>
          <a:ext cx="0" cy="0"/>
          <a:chOff x="0" y="0"/>
          <a:chExt cx="0" cy="0"/>
        </a:xfrm>
      </p:grpSpPr>
      <p:sp>
        <p:nvSpPr>
          <p:cNvPr id="6" name="Title 1"/>
          <p:cNvSpPr>
            <a:spLocks noGrp="1"/>
          </p:cNvSpPr>
          <p:nvPr>
            <p:ph type="title"/>
          </p:nvPr>
        </p:nvSpPr>
        <p:spPr>
          <a:xfrm>
            <a:off x="2455490" y="869616"/>
            <a:ext cx="7520298" cy="1203048"/>
          </a:xfrm>
        </p:spPr>
        <p:txBody>
          <a:bodyPr anchor="b"/>
          <a:lstStyle>
            <a:lvl1pPr>
              <a:defRPr sz="3200">
                <a:latin typeface="Frutiger LT Com 55 Roman" charset="0"/>
                <a:ea typeface="Frutiger LT Com 55 Roman" charset="0"/>
                <a:cs typeface="Frutiger LT Com 55 Roman" charset="0"/>
              </a:defRPr>
            </a:lvl1pPr>
          </a:lstStyle>
          <a:p>
            <a:r>
              <a:rPr lang="ar-SA" smtClean="0"/>
              <a:t>Click to edit Master title style</a:t>
            </a:r>
            <a:endParaRPr lang="en-US" dirty="0"/>
          </a:p>
        </p:txBody>
      </p:sp>
      <p:sp>
        <p:nvSpPr>
          <p:cNvPr id="7" name="Picture Placeholder 2"/>
          <p:cNvSpPr>
            <a:spLocks noGrp="1"/>
          </p:cNvSpPr>
          <p:nvPr>
            <p:ph type="pic" idx="1"/>
          </p:nvPr>
        </p:nvSpPr>
        <p:spPr>
          <a:xfrm>
            <a:off x="2455490" y="2250532"/>
            <a:ext cx="3644584" cy="32633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Drag picture to placeholder or click icon to add</a:t>
            </a:r>
            <a:endParaRPr lang="en-US" dirty="0"/>
          </a:p>
        </p:txBody>
      </p:sp>
      <p:sp>
        <p:nvSpPr>
          <p:cNvPr id="8" name="Picture Placeholder 2"/>
          <p:cNvSpPr>
            <a:spLocks noGrp="1"/>
          </p:cNvSpPr>
          <p:nvPr>
            <p:ph type="pic" idx="10"/>
          </p:nvPr>
        </p:nvSpPr>
        <p:spPr>
          <a:xfrm>
            <a:off x="6331204" y="2250532"/>
            <a:ext cx="3644584" cy="32633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Drag picture to placeholder or click icon to add</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112" cy="6858000"/>
          </a:xfrm>
          <a:prstGeom prst="rect">
            <a:avLst/>
          </a:prstGeom>
        </p:spPr>
      </p:pic>
    </p:spTree>
    <p:extLst>
      <p:ext uri="{BB962C8B-B14F-4D97-AF65-F5344CB8AC3E}">
        <p14:creationId xmlns:p14="http://schemas.microsoft.com/office/powerpoint/2010/main" val="46900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112" cy="6858000"/>
          </a:xfrm>
          <a:prstGeom prst="rect">
            <a:avLst/>
          </a:prstGeom>
        </p:spPr>
      </p:pic>
      <p:sp>
        <p:nvSpPr>
          <p:cNvPr id="6" name="Title 1"/>
          <p:cNvSpPr>
            <a:spLocks noGrp="1"/>
          </p:cNvSpPr>
          <p:nvPr>
            <p:ph type="ctrTitle" hasCustomPrompt="1"/>
          </p:nvPr>
        </p:nvSpPr>
        <p:spPr>
          <a:xfrm>
            <a:off x="409510" y="2469554"/>
            <a:ext cx="7445136" cy="1356043"/>
          </a:xfrm>
        </p:spPr>
        <p:txBody>
          <a:bodyPr anchor="b">
            <a:normAutofit/>
          </a:bodyPr>
          <a:lstStyle>
            <a:lvl1pPr algn="ctr">
              <a:defRPr sz="6600">
                <a:solidFill>
                  <a:schemeClr val="bg1"/>
                </a:solidFill>
                <a:latin typeface="Frutiger LT Com 55 Roman" charset="0"/>
                <a:ea typeface="Frutiger LT Com 55 Roman" charset="0"/>
                <a:cs typeface="Frutiger LT Com 55 Roman" charset="0"/>
              </a:defRPr>
            </a:lvl1pPr>
          </a:lstStyle>
          <a:p>
            <a:r>
              <a:rPr lang="en-US" dirty="0" smtClean="0"/>
              <a:t>THANK YOU</a:t>
            </a:r>
            <a:endParaRPr lang="en-US" dirty="0"/>
          </a:p>
        </p:txBody>
      </p:sp>
    </p:spTree>
    <p:extLst>
      <p:ext uri="{BB962C8B-B14F-4D97-AF65-F5344CB8AC3E}">
        <p14:creationId xmlns:p14="http://schemas.microsoft.com/office/powerpoint/2010/main" val="1251108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2741" y="332174"/>
            <a:ext cx="9813324" cy="1325563"/>
          </a:xfrm>
        </p:spPr>
        <p:txBody>
          <a:bodyPr/>
          <a:lstStyle>
            <a:lvl1pPr>
              <a:defRPr>
                <a:latin typeface="Frutiger LT Com 55 Roman" charset="0"/>
                <a:ea typeface="Frutiger LT Com 55 Roman" charset="0"/>
                <a:cs typeface="Frutiger LT Com 55 Roman" charset="0"/>
              </a:defRPr>
            </a:lvl1pPr>
          </a:lstStyle>
          <a:p>
            <a:r>
              <a:rPr lang="ar-SA" smtClean="0"/>
              <a:t>Click to edit Master title style</a:t>
            </a:r>
            <a:endParaRPr lang="en-US" dirty="0"/>
          </a:p>
        </p:txBody>
      </p:sp>
      <p:sp>
        <p:nvSpPr>
          <p:cNvPr id="3" name="Content Placeholder 2"/>
          <p:cNvSpPr>
            <a:spLocks noGrp="1"/>
          </p:cNvSpPr>
          <p:nvPr>
            <p:ph idx="1"/>
          </p:nvPr>
        </p:nvSpPr>
        <p:spPr>
          <a:xfrm>
            <a:off x="302741" y="1792674"/>
            <a:ext cx="9813324" cy="3677250"/>
          </a:xfrm>
        </p:spPr>
        <p:txBody>
          <a:bodyPr/>
          <a:lstStyle>
            <a:lvl1pPr>
              <a:defRPr>
                <a:latin typeface="Frutiger LT Com 55 Roman" charset="0"/>
                <a:ea typeface="Frutiger LT Com 55 Roman" charset="0"/>
                <a:cs typeface="Frutiger LT Com 55 Roman" charset="0"/>
              </a:defRPr>
            </a:lvl1pPr>
            <a:lvl2pPr>
              <a:defRPr>
                <a:latin typeface="Frutiger LT Com 55 Roman" charset="0"/>
                <a:ea typeface="Frutiger LT Com 55 Roman" charset="0"/>
                <a:cs typeface="Frutiger LT Com 55 Roman" charset="0"/>
              </a:defRPr>
            </a:lvl2pPr>
            <a:lvl3pPr>
              <a:defRPr>
                <a:latin typeface="Frutiger LT Com 55 Roman" charset="0"/>
                <a:ea typeface="Frutiger LT Com 55 Roman" charset="0"/>
                <a:cs typeface="Frutiger LT Com 55 Roman" charset="0"/>
              </a:defRPr>
            </a:lvl3pPr>
            <a:lvl4pPr>
              <a:defRPr>
                <a:latin typeface="Frutiger LT Com 55 Roman" charset="0"/>
                <a:ea typeface="Frutiger LT Com 55 Roman" charset="0"/>
                <a:cs typeface="Frutiger LT Com 55 Roman" charset="0"/>
              </a:defRPr>
            </a:lvl4pPr>
            <a:lvl5pPr>
              <a:defRPr>
                <a:latin typeface="Frutiger LT Com 55 Roman" charset="0"/>
                <a:ea typeface="Frutiger LT Com 55 Roman" charset="0"/>
                <a:cs typeface="Frutiger LT Com 55 Roman" charset="0"/>
              </a:defRPr>
            </a:lvl5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76449" cy="6858000"/>
          </a:xfrm>
          <a:prstGeom prst="rect">
            <a:avLst/>
          </a:prstGeom>
        </p:spPr>
      </p:pic>
    </p:spTree>
    <p:extLst>
      <p:ext uri="{BB962C8B-B14F-4D97-AF65-F5344CB8AC3E}">
        <p14:creationId xmlns:p14="http://schemas.microsoft.com/office/powerpoint/2010/main" val="18300290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2094" y="1560444"/>
            <a:ext cx="10515600" cy="2415622"/>
          </a:xfrm>
        </p:spPr>
        <p:txBody>
          <a:bodyPr anchor="b">
            <a:normAutofit/>
          </a:bodyPr>
          <a:lstStyle>
            <a:lvl1pPr>
              <a:defRPr sz="5400">
                <a:latin typeface="Frutiger LT Com 55 Roman" charset="0"/>
                <a:ea typeface="Frutiger LT Com 55 Roman" charset="0"/>
                <a:cs typeface="Frutiger LT Com 55 Roman" charset="0"/>
              </a:defRPr>
            </a:lvl1pPr>
          </a:lstStyle>
          <a:p>
            <a:r>
              <a:rPr lang="ar-SA" smtClean="0"/>
              <a:t>Click to edit Master title style</a:t>
            </a:r>
            <a:endParaRPr lang="en-US" dirty="0"/>
          </a:p>
        </p:txBody>
      </p:sp>
      <p:sp>
        <p:nvSpPr>
          <p:cNvPr id="3" name="Text Placeholder 2"/>
          <p:cNvSpPr>
            <a:spLocks noGrp="1"/>
          </p:cNvSpPr>
          <p:nvPr>
            <p:ph type="body" idx="1"/>
          </p:nvPr>
        </p:nvSpPr>
        <p:spPr>
          <a:xfrm>
            <a:off x="792094" y="4003055"/>
            <a:ext cx="10515600" cy="1536078"/>
          </a:xfrm>
        </p:spPr>
        <p:txBody>
          <a:bodyPr/>
          <a:lstStyle>
            <a:lvl1pPr marL="0" indent="0">
              <a:buNone/>
              <a:defRPr sz="2400">
                <a:solidFill>
                  <a:schemeClr val="tx1">
                    <a:tint val="75000"/>
                  </a:schemeClr>
                </a:solidFill>
                <a:latin typeface="Frutiger LT Com 55 Roman" charset="0"/>
                <a:ea typeface="Frutiger LT Com 55 Roman" charset="0"/>
                <a:cs typeface="Frutiger LT Com 55 Roman"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Click to edit Master text styles</a:t>
            </a:r>
          </a:p>
        </p:txBody>
      </p:sp>
    </p:spTree>
    <p:extLst>
      <p:ext uri="{BB962C8B-B14F-4D97-AF65-F5344CB8AC3E}">
        <p14:creationId xmlns:p14="http://schemas.microsoft.com/office/powerpoint/2010/main" val="10379048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8382" y="1391478"/>
            <a:ext cx="10515600" cy="448297"/>
          </a:xfrm>
        </p:spPr>
        <p:txBody>
          <a:bodyPr/>
          <a:lstStyle>
            <a:lvl1pPr>
              <a:defRPr>
                <a:latin typeface="Frutiger LT Com 55 Roman" charset="0"/>
                <a:ea typeface="Frutiger LT Com 55 Roman" charset="0"/>
                <a:cs typeface="Frutiger LT Com 55 Roman" charset="0"/>
              </a:defRPr>
            </a:lvl1pPr>
          </a:lstStyle>
          <a:p>
            <a:r>
              <a:rPr lang="ar-SA" smtClean="0"/>
              <a:t>Click to edit Master title style</a:t>
            </a:r>
            <a:endParaRPr lang="en-US" dirty="0"/>
          </a:p>
        </p:txBody>
      </p:sp>
      <p:sp>
        <p:nvSpPr>
          <p:cNvPr id="3" name="Content Placeholder 2"/>
          <p:cNvSpPr>
            <a:spLocks noGrp="1"/>
          </p:cNvSpPr>
          <p:nvPr>
            <p:ph sz="half" idx="1"/>
          </p:nvPr>
        </p:nvSpPr>
        <p:spPr>
          <a:xfrm>
            <a:off x="808382" y="1974712"/>
            <a:ext cx="5181600" cy="3690592"/>
          </a:xfrm>
        </p:spPr>
        <p:txBody>
          <a:bodyPr>
            <a:normAutofit/>
          </a:bodyPr>
          <a:lstStyle>
            <a:lvl1pPr>
              <a:defRPr sz="2400">
                <a:latin typeface="Frutiger LT Com 55 Roman" charset="0"/>
                <a:ea typeface="Frutiger LT Com 55 Roman" charset="0"/>
                <a:cs typeface="Frutiger LT Com 55 Roman" charset="0"/>
              </a:defRPr>
            </a:lvl1pPr>
            <a:lvl2pPr>
              <a:defRPr sz="2000">
                <a:latin typeface="Frutiger LT Com 55 Roman" charset="0"/>
                <a:ea typeface="Frutiger LT Com 55 Roman" charset="0"/>
                <a:cs typeface="Frutiger LT Com 55 Roman" charset="0"/>
              </a:defRPr>
            </a:lvl2pPr>
            <a:lvl3pPr>
              <a:defRPr sz="1800">
                <a:latin typeface="Frutiger LT Com 55 Roman" charset="0"/>
                <a:ea typeface="Frutiger LT Com 55 Roman" charset="0"/>
                <a:cs typeface="Frutiger LT Com 55 Roman" charset="0"/>
              </a:defRPr>
            </a:lvl3pPr>
            <a:lvl4pPr>
              <a:defRPr sz="1600">
                <a:latin typeface="Frutiger LT Com 55 Roman" charset="0"/>
                <a:ea typeface="Frutiger LT Com 55 Roman" charset="0"/>
                <a:cs typeface="Frutiger LT Com 55 Roman" charset="0"/>
              </a:defRPr>
            </a:lvl4pPr>
            <a:lvl5pPr>
              <a:defRPr sz="1600">
                <a:latin typeface="Frutiger LT Com 55 Roman" charset="0"/>
                <a:ea typeface="Frutiger LT Com 55 Roman" charset="0"/>
                <a:cs typeface="Frutiger LT Com 55 Roman" charset="0"/>
              </a:defRPr>
            </a:lvl5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dirty="0"/>
          </a:p>
        </p:txBody>
      </p:sp>
      <p:sp>
        <p:nvSpPr>
          <p:cNvPr id="4" name="Content Placeholder 3"/>
          <p:cNvSpPr>
            <a:spLocks noGrp="1"/>
          </p:cNvSpPr>
          <p:nvPr>
            <p:ph sz="half" idx="2"/>
          </p:nvPr>
        </p:nvSpPr>
        <p:spPr>
          <a:xfrm>
            <a:off x="6142382" y="1974712"/>
            <a:ext cx="5181600" cy="3690592"/>
          </a:xfrm>
        </p:spPr>
        <p:txBody>
          <a:bodyPr>
            <a:normAutofit/>
          </a:bodyPr>
          <a:lstStyle>
            <a:lvl1pPr>
              <a:defRPr sz="2400">
                <a:latin typeface="Frutiger LT Com 55 Roman" charset="0"/>
                <a:ea typeface="Frutiger LT Com 55 Roman" charset="0"/>
                <a:cs typeface="Frutiger LT Com 55 Roman" charset="0"/>
              </a:defRPr>
            </a:lvl1pPr>
            <a:lvl2pPr>
              <a:defRPr sz="2000">
                <a:latin typeface="Frutiger LT Com 55 Roman" charset="0"/>
                <a:ea typeface="Frutiger LT Com 55 Roman" charset="0"/>
                <a:cs typeface="Frutiger LT Com 55 Roman" charset="0"/>
              </a:defRPr>
            </a:lvl2pPr>
            <a:lvl3pPr>
              <a:defRPr sz="1800">
                <a:latin typeface="Frutiger LT Com 55 Roman" charset="0"/>
                <a:ea typeface="Frutiger LT Com 55 Roman" charset="0"/>
                <a:cs typeface="Frutiger LT Com 55 Roman" charset="0"/>
              </a:defRPr>
            </a:lvl3pPr>
            <a:lvl4pPr>
              <a:defRPr sz="1600">
                <a:latin typeface="Frutiger LT Com 55 Roman" charset="0"/>
                <a:ea typeface="Frutiger LT Com 55 Roman" charset="0"/>
                <a:cs typeface="Frutiger LT Com 55 Roman" charset="0"/>
              </a:defRPr>
            </a:lvl4pPr>
            <a:lvl5pPr>
              <a:defRPr sz="1600">
                <a:latin typeface="Frutiger LT Com 55 Roman" charset="0"/>
                <a:ea typeface="Frutiger LT Com 55 Roman" charset="0"/>
                <a:cs typeface="Frutiger LT Com 55 Roman" charset="0"/>
              </a:defRPr>
            </a:lvl5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dirty="0"/>
          </a:p>
        </p:txBody>
      </p:sp>
    </p:spTree>
    <p:extLst>
      <p:ext uri="{BB962C8B-B14F-4D97-AF65-F5344CB8AC3E}">
        <p14:creationId xmlns:p14="http://schemas.microsoft.com/office/powerpoint/2010/main" val="563930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333057"/>
            <a:ext cx="10515600" cy="475077"/>
          </a:xfrm>
        </p:spPr>
        <p:txBody>
          <a:bodyPr/>
          <a:lstStyle>
            <a:lvl1pPr>
              <a:defRPr>
                <a:latin typeface="Frutiger LT Com 55 Roman" charset="0"/>
                <a:ea typeface="Frutiger LT Com 55 Roman" charset="0"/>
                <a:cs typeface="Frutiger LT Com 55 Roman" charset="0"/>
              </a:defRPr>
            </a:lvl1pPr>
          </a:lstStyle>
          <a:p>
            <a:r>
              <a:rPr lang="ar-SA" smtClean="0"/>
              <a:t>Click to edit Master title style</a:t>
            </a:r>
            <a:endParaRPr lang="en-US" dirty="0"/>
          </a:p>
        </p:txBody>
      </p:sp>
      <p:sp>
        <p:nvSpPr>
          <p:cNvPr id="3" name="Text Placeholder 2"/>
          <p:cNvSpPr>
            <a:spLocks noGrp="1"/>
          </p:cNvSpPr>
          <p:nvPr>
            <p:ph type="body" idx="1"/>
          </p:nvPr>
        </p:nvSpPr>
        <p:spPr>
          <a:xfrm>
            <a:off x="839788" y="2036147"/>
            <a:ext cx="5157787" cy="823912"/>
          </a:xfrm>
        </p:spPr>
        <p:txBody>
          <a:bodyPr anchor="b"/>
          <a:lstStyle>
            <a:lvl1pPr marL="0" indent="0">
              <a:buNone/>
              <a:defRPr sz="2400" b="1">
                <a:latin typeface="Frutiger LT Com 55 Roman" charset="0"/>
                <a:ea typeface="Frutiger LT Com 55 Roman" charset="0"/>
                <a:cs typeface="Frutiger LT Com 55 Roman"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Click to edit Master text styles</a:t>
            </a:r>
          </a:p>
        </p:txBody>
      </p:sp>
      <p:sp>
        <p:nvSpPr>
          <p:cNvPr id="4" name="Content Placeholder 3"/>
          <p:cNvSpPr>
            <a:spLocks noGrp="1"/>
          </p:cNvSpPr>
          <p:nvPr>
            <p:ph sz="half" idx="2"/>
          </p:nvPr>
        </p:nvSpPr>
        <p:spPr>
          <a:xfrm>
            <a:off x="839788" y="2860059"/>
            <a:ext cx="5157787" cy="2815811"/>
          </a:xfrm>
        </p:spPr>
        <p:txBody>
          <a:bodyPr>
            <a:normAutofit/>
          </a:bodyPr>
          <a:lstStyle>
            <a:lvl1pPr>
              <a:defRPr sz="2400">
                <a:latin typeface="Frutiger LT Com 55 Roman" charset="0"/>
                <a:ea typeface="Frutiger LT Com 55 Roman" charset="0"/>
                <a:cs typeface="Frutiger LT Com 55 Roman" charset="0"/>
              </a:defRPr>
            </a:lvl1pPr>
            <a:lvl2pPr>
              <a:defRPr sz="2000">
                <a:latin typeface="Frutiger LT Com 55 Roman" charset="0"/>
                <a:ea typeface="Frutiger LT Com 55 Roman" charset="0"/>
                <a:cs typeface="Frutiger LT Com 55 Roman" charset="0"/>
              </a:defRPr>
            </a:lvl2pPr>
            <a:lvl3pPr>
              <a:defRPr sz="1800">
                <a:latin typeface="Frutiger LT Com 55 Roman" charset="0"/>
                <a:ea typeface="Frutiger LT Com 55 Roman" charset="0"/>
                <a:cs typeface="Frutiger LT Com 55 Roman" charset="0"/>
              </a:defRPr>
            </a:lvl3pPr>
            <a:lvl4pPr>
              <a:defRPr sz="1600">
                <a:latin typeface="Frutiger LT Com 55 Roman" charset="0"/>
                <a:ea typeface="Frutiger LT Com 55 Roman" charset="0"/>
                <a:cs typeface="Frutiger LT Com 55 Roman" charset="0"/>
              </a:defRPr>
            </a:lvl4pPr>
            <a:lvl5pPr>
              <a:defRPr sz="1600">
                <a:latin typeface="Frutiger LT Com 55 Roman" charset="0"/>
                <a:ea typeface="Frutiger LT Com 55 Roman" charset="0"/>
                <a:cs typeface="Frutiger LT Com 55 Roman" charset="0"/>
              </a:defRPr>
            </a:lvl5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dirty="0"/>
          </a:p>
        </p:txBody>
      </p:sp>
      <p:sp>
        <p:nvSpPr>
          <p:cNvPr id="5" name="Text Placeholder 4"/>
          <p:cNvSpPr>
            <a:spLocks noGrp="1"/>
          </p:cNvSpPr>
          <p:nvPr>
            <p:ph type="body" sz="quarter" idx="3"/>
          </p:nvPr>
        </p:nvSpPr>
        <p:spPr>
          <a:xfrm>
            <a:off x="6172200" y="2036147"/>
            <a:ext cx="5183188" cy="823912"/>
          </a:xfrm>
        </p:spPr>
        <p:txBody>
          <a:bodyPr anchor="b"/>
          <a:lstStyle>
            <a:lvl1pPr marL="0" indent="0">
              <a:buNone/>
              <a:defRPr sz="2400" b="1">
                <a:latin typeface="Frutiger LT Com 55 Roman" charset="0"/>
                <a:ea typeface="Frutiger LT Com 55 Roman" charset="0"/>
                <a:cs typeface="Frutiger LT Com 55 Roman"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Click to edit Master text styles</a:t>
            </a:r>
          </a:p>
        </p:txBody>
      </p:sp>
      <p:sp>
        <p:nvSpPr>
          <p:cNvPr id="6" name="Content Placeholder 5"/>
          <p:cNvSpPr>
            <a:spLocks noGrp="1"/>
          </p:cNvSpPr>
          <p:nvPr>
            <p:ph sz="quarter" idx="4"/>
          </p:nvPr>
        </p:nvSpPr>
        <p:spPr>
          <a:xfrm>
            <a:off x="6172200" y="2860059"/>
            <a:ext cx="5183188" cy="2815811"/>
          </a:xfrm>
        </p:spPr>
        <p:txBody>
          <a:bodyPr>
            <a:normAutofit/>
          </a:bodyPr>
          <a:lstStyle>
            <a:lvl1pPr>
              <a:defRPr sz="2400">
                <a:latin typeface="Frutiger LT Com 55 Roman" charset="0"/>
                <a:ea typeface="Frutiger LT Com 55 Roman" charset="0"/>
                <a:cs typeface="Frutiger LT Com 55 Roman" charset="0"/>
              </a:defRPr>
            </a:lvl1pPr>
            <a:lvl2pPr>
              <a:defRPr sz="2000">
                <a:latin typeface="Frutiger LT Com 55 Roman" charset="0"/>
                <a:ea typeface="Frutiger LT Com 55 Roman" charset="0"/>
                <a:cs typeface="Frutiger LT Com 55 Roman" charset="0"/>
              </a:defRPr>
            </a:lvl2pPr>
            <a:lvl3pPr>
              <a:defRPr sz="1800">
                <a:latin typeface="Frutiger LT Com 55 Roman" charset="0"/>
                <a:ea typeface="Frutiger LT Com 55 Roman" charset="0"/>
                <a:cs typeface="Frutiger LT Com 55 Roman" charset="0"/>
              </a:defRPr>
            </a:lvl3pPr>
            <a:lvl4pPr>
              <a:defRPr sz="1600">
                <a:latin typeface="Frutiger LT Com 55 Roman" charset="0"/>
                <a:ea typeface="Frutiger LT Com 55 Roman" charset="0"/>
                <a:cs typeface="Frutiger LT Com 55 Roman" charset="0"/>
              </a:defRPr>
            </a:lvl4pPr>
            <a:lvl5pPr>
              <a:defRPr sz="1600">
                <a:latin typeface="Frutiger LT Com 55 Roman" charset="0"/>
                <a:ea typeface="Frutiger LT Com 55 Roman" charset="0"/>
                <a:cs typeface="Frutiger LT Com 55 Roman" charset="0"/>
              </a:defRPr>
            </a:lvl5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112" cy="6858000"/>
          </a:xfrm>
          <a:prstGeom prst="rect">
            <a:avLst/>
          </a:prstGeom>
        </p:spPr>
      </p:pic>
    </p:spTree>
    <p:extLst>
      <p:ext uri="{BB962C8B-B14F-4D97-AF65-F5344CB8AC3E}">
        <p14:creationId xmlns:p14="http://schemas.microsoft.com/office/powerpoint/2010/main" val="757770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9063" y="470314"/>
            <a:ext cx="7610061" cy="1325563"/>
          </a:xfrm>
        </p:spPr>
        <p:txBody>
          <a:bodyPr>
            <a:normAutofit/>
          </a:bodyPr>
          <a:lstStyle>
            <a:lvl1pPr>
              <a:defRPr sz="4000">
                <a:latin typeface="Frutiger LT Com 55 Roman" charset="0"/>
                <a:ea typeface="Frutiger LT Com 55 Roman" charset="0"/>
                <a:cs typeface="Frutiger LT Com 55 Roman" charset="0"/>
              </a:defRPr>
            </a:lvl1pPr>
          </a:lstStyle>
          <a:p>
            <a:r>
              <a:rPr lang="ar-SA" smtClean="0"/>
              <a:t>Click to edit Master title style</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112" cy="6858000"/>
          </a:xfrm>
          <a:prstGeom prst="rect">
            <a:avLst/>
          </a:prstGeom>
        </p:spPr>
      </p:pic>
    </p:spTree>
    <p:extLst>
      <p:ext uri="{BB962C8B-B14F-4D97-AF65-F5344CB8AC3E}">
        <p14:creationId xmlns:p14="http://schemas.microsoft.com/office/powerpoint/2010/main" val="1266581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112" cy="6858000"/>
          </a:xfrm>
          <a:prstGeom prst="rect">
            <a:avLst/>
          </a:prstGeom>
        </p:spPr>
      </p:pic>
    </p:spTree>
    <p:extLst>
      <p:ext uri="{BB962C8B-B14F-4D97-AF65-F5344CB8AC3E}">
        <p14:creationId xmlns:p14="http://schemas.microsoft.com/office/powerpoint/2010/main" val="1583193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Frutiger LT Com 55 Roman" charset="0"/>
                <a:ea typeface="Frutiger LT Com 55 Roman" charset="0"/>
                <a:cs typeface="Frutiger LT Com 55 Roman" charset="0"/>
              </a:defRPr>
            </a:lvl1pPr>
          </a:lstStyle>
          <a:p>
            <a:r>
              <a:rPr lang="ar-SA" smtClean="0"/>
              <a:t>Click to edit Master title style</a:t>
            </a:r>
            <a:endParaRPr lang="en-US" dirty="0"/>
          </a:p>
        </p:txBody>
      </p:sp>
      <p:sp>
        <p:nvSpPr>
          <p:cNvPr id="3" name="Content Placeholder 2"/>
          <p:cNvSpPr>
            <a:spLocks noGrp="1"/>
          </p:cNvSpPr>
          <p:nvPr>
            <p:ph idx="1"/>
          </p:nvPr>
        </p:nvSpPr>
        <p:spPr>
          <a:xfrm>
            <a:off x="4924771" y="457200"/>
            <a:ext cx="4507464" cy="5043693"/>
          </a:xfrm>
        </p:spPr>
        <p:txBody>
          <a:bodyPr/>
          <a:lstStyle>
            <a:lvl1pPr>
              <a:defRPr sz="3200">
                <a:latin typeface="Frutiger LT Com 55 Roman" charset="0"/>
                <a:ea typeface="Frutiger LT Com 55 Roman" charset="0"/>
                <a:cs typeface="Frutiger LT Com 55 Roman" charset="0"/>
              </a:defRPr>
            </a:lvl1pPr>
            <a:lvl2pPr>
              <a:defRPr sz="2800">
                <a:latin typeface="Frutiger LT Com 55 Roman" charset="0"/>
                <a:ea typeface="Frutiger LT Com 55 Roman" charset="0"/>
                <a:cs typeface="Frutiger LT Com 55 Roman" charset="0"/>
              </a:defRPr>
            </a:lvl2pPr>
            <a:lvl3pPr>
              <a:defRPr sz="2400">
                <a:latin typeface="Frutiger LT Com 55 Roman" charset="0"/>
                <a:ea typeface="Frutiger LT Com 55 Roman" charset="0"/>
                <a:cs typeface="Frutiger LT Com 55 Roman" charset="0"/>
              </a:defRPr>
            </a:lvl3pPr>
            <a:lvl4pPr>
              <a:defRPr sz="2000">
                <a:latin typeface="Frutiger LT Com 55 Roman" charset="0"/>
                <a:ea typeface="Frutiger LT Com 55 Roman" charset="0"/>
                <a:cs typeface="Frutiger LT Com 55 Roman" charset="0"/>
              </a:defRPr>
            </a:lvl4pPr>
            <a:lvl5pPr>
              <a:defRPr sz="2000">
                <a:latin typeface="Frutiger LT Com 55 Roman" charset="0"/>
                <a:ea typeface="Frutiger LT Com 55 Roman" charset="0"/>
                <a:cs typeface="Frutiger LT Com 55 Roman" charset="0"/>
              </a:defRPr>
            </a:lvl5pPr>
            <a:lvl6pPr>
              <a:defRPr sz="2000"/>
            </a:lvl6pPr>
            <a:lvl7pPr>
              <a:defRPr sz="2000"/>
            </a:lvl7pPr>
            <a:lvl8pPr>
              <a:defRPr sz="2000"/>
            </a:lvl8pPr>
            <a:lvl9pPr>
              <a:defRPr sz="20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dirty="0"/>
          </a:p>
        </p:txBody>
      </p:sp>
      <p:sp>
        <p:nvSpPr>
          <p:cNvPr id="4" name="Text Placeholder 3"/>
          <p:cNvSpPr>
            <a:spLocks noGrp="1"/>
          </p:cNvSpPr>
          <p:nvPr>
            <p:ph type="body" sz="half" idx="2"/>
          </p:nvPr>
        </p:nvSpPr>
        <p:spPr>
          <a:xfrm>
            <a:off x="839788" y="2057400"/>
            <a:ext cx="3932237" cy="3443493"/>
          </a:xfrm>
        </p:spPr>
        <p:txBody>
          <a:bodyPr/>
          <a:lstStyle>
            <a:lvl1pPr marL="0" indent="0">
              <a:buNone/>
              <a:defRPr sz="1600">
                <a:latin typeface="Frutiger LT Com 55 Roman" charset="0"/>
                <a:ea typeface="Frutiger LT Com 55 Roman" charset="0"/>
                <a:cs typeface="Frutiger LT Com 55 Roman"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76449" cy="6858000"/>
          </a:xfrm>
          <a:prstGeom prst="rect">
            <a:avLst/>
          </a:prstGeom>
        </p:spPr>
      </p:pic>
    </p:spTree>
    <p:extLst>
      <p:ext uri="{BB962C8B-B14F-4D97-AF65-F5344CB8AC3E}">
        <p14:creationId xmlns:p14="http://schemas.microsoft.com/office/powerpoint/2010/main" val="141017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70" y="540164"/>
            <a:ext cx="3932237" cy="1203048"/>
          </a:xfrm>
        </p:spPr>
        <p:txBody>
          <a:bodyPr anchor="b"/>
          <a:lstStyle>
            <a:lvl1pPr>
              <a:defRPr sz="3200">
                <a:latin typeface="Frutiger LT Com 55 Roman" charset="0"/>
                <a:ea typeface="Frutiger LT Com 55 Roman" charset="0"/>
                <a:cs typeface="Frutiger LT Com 55 Roman" charset="0"/>
              </a:defRPr>
            </a:lvl1pPr>
          </a:lstStyle>
          <a:p>
            <a:r>
              <a:rPr lang="ar-SA" smtClean="0"/>
              <a:t>Click to edit Master title style</a:t>
            </a:r>
            <a:endParaRPr lang="en-US" dirty="0"/>
          </a:p>
        </p:txBody>
      </p:sp>
      <p:sp>
        <p:nvSpPr>
          <p:cNvPr id="3" name="Picture Placeholder 2"/>
          <p:cNvSpPr>
            <a:spLocks noGrp="1"/>
          </p:cNvSpPr>
          <p:nvPr>
            <p:ph type="pic" idx="1"/>
          </p:nvPr>
        </p:nvSpPr>
        <p:spPr>
          <a:xfrm>
            <a:off x="5143431" y="540164"/>
            <a:ext cx="4755942" cy="48671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Drag picture to placeholder or click icon to add</a:t>
            </a:r>
            <a:endParaRPr lang="en-US" dirty="0"/>
          </a:p>
        </p:txBody>
      </p:sp>
      <p:sp>
        <p:nvSpPr>
          <p:cNvPr id="4" name="Text Placeholder 3"/>
          <p:cNvSpPr>
            <a:spLocks noGrp="1"/>
          </p:cNvSpPr>
          <p:nvPr>
            <p:ph type="body" sz="half" idx="2"/>
          </p:nvPr>
        </p:nvSpPr>
        <p:spPr>
          <a:xfrm>
            <a:off x="809970" y="1743211"/>
            <a:ext cx="3932237" cy="3664089"/>
          </a:xfrm>
        </p:spPr>
        <p:txBody>
          <a:bodyPr/>
          <a:lstStyle>
            <a:lvl1pPr marL="0" indent="0">
              <a:buNone/>
              <a:defRPr sz="1600">
                <a:latin typeface="Frutiger LT Com 55 Roman" charset="0"/>
                <a:ea typeface="Frutiger LT Com 55 Roman" charset="0"/>
                <a:cs typeface="Frutiger LT Com 55 Roman"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76449" cy="6858000"/>
          </a:xfrm>
          <a:prstGeom prst="rect">
            <a:avLst/>
          </a:prstGeom>
        </p:spPr>
      </p:pic>
    </p:spTree>
    <p:extLst>
      <p:ext uri="{BB962C8B-B14F-4D97-AF65-F5344CB8AC3E}">
        <p14:creationId xmlns:p14="http://schemas.microsoft.com/office/powerpoint/2010/main" val="12644711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ar-SA"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dirty="0"/>
          </a:p>
        </p:txBody>
      </p:sp>
    </p:spTree>
    <p:extLst>
      <p:ext uri="{BB962C8B-B14F-4D97-AF65-F5344CB8AC3E}">
        <p14:creationId xmlns:p14="http://schemas.microsoft.com/office/powerpoint/2010/main" val="1885781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Frutiger LT Com 55 Roman" charset="0"/>
          <a:ea typeface="Frutiger LT Com 55 Roman" charset="0"/>
          <a:cs typeface="Frutiger LT Com 55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Frutiger LT Com 55 Roman" charset="0"/>
          <a:ea typeface="Frutiger LT Com 55 Roman" charset="0"/>
          <a:cs typeface="Frutiger LT Com 55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Frutiger LT Com 55 Roman" charset="0"/>
          <a:ea typeface="Frutiger LT Com 55 Roman" charset="0"/>
          <a:cs typeface="Frutiger LT Com 55 Roman"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Frutiger LT Com 55 Roman" charset="0"/>
          <a:ea typeface="Frutiger LT Com 55 Roman" charset="0"/>
          <a:cs typeface="Frutiger LT Com 55 Roman"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Frutiger LT Com 55 Roman" charset="0"/>
          <a:ea typeface="Frutiger LT Com 55 Roman" charset="0"/>
          <a:cs typeface="Frutiger LT Com 55 Roman"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Frutiger LT Com 55 Roman" charset="0"/>
          <a:ea typeface="Frutiger LT Com 55 Roman" charset="0"/>
          <a:cs typeface="Frutiger LT Com 55 Roman"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image" Target="../media/image34.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9.xml"/><Relationship Id="rId6" Type="http://schemas.openxmlformats.org/officeDocument/2006/relationships/image" Target="../media/image31.png"/><Relationship Id="rId11" Type="http://schemas.openxmlformats.org/officeDocument/2006/relationships/image" Target="../media/image35.emf"/><Relationship Id="rId5" Type="http://schemas.openxmlformats.org/officeDocument/2006/relationships/image" Target="../media/image30.png"/><Relationship Id="rId15" Type="http://schemas.openxmlformats.org/officeDocument/2006/relationships/image" Target="../media/image8.png"/><Relationship Id="rId10" Type="http://schemas.openxmlformats.org/officeDocument/2006/relationships/customXml" Target="../ink/ink2.xml"/><Relationship Id="rId4" Type="http://schemas.openxmlformats.org/officeDocument/2006/relationships/image" Target="../media/image29.png"/><Relationship Id="rId9" Type="http://schemas.openxmlformats.org/officeDocument/2006/relationships/image" Target="../media/image34.emf"/><Relationship Id="rId14"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9.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image" Target="../media/image43.png"/><Relationship Id="rId2" Type="http://schemas.openxmlformats.org/officeDocument/2006/relationships/image" Target="../media/image45.PNG"/><Relationship Id="rId1" Type="http://schemas.openxmlformats.org/officeDocument/2006/relationships/slideLayout" Target="../slideLayouts/slideLayout9.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2.PNG"/><Relationship Id="rId4" Type="http://schemas.openxmlformats.org/officeDocument/2006/relationships/image" Target="../media/image47.PNG"/><Relationship Id="rId9"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8.PNG"/><Relationship Id="rId1" Type="http://schemas.openxmlformats.org/officeDocument/2006/relationships/slideLayout" Target="../slideLayouts/slideLayout9.xml"/><Relationship Id="rId5" Type="http://schemas.openxmlformats.org/officeDocument/2006/relationships/image" Target="../media/image60.png"/><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62.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9.xml"/><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9.xml"/><Relationship Id="rId5" Type="http://schemas.openxmlformats.org/officeDocument/2006/relationships/image" Target="../media/image53.png"/><Relationship Id="rId4" Type="http://schemas.openxmlformats.org/officeDocument/2006/relationships/image" Target="../media/image67.png"/></Relationships>
</file>

<file path=ppt/slides/_rels/slide2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9.xml"/><Relationship Id="rId6" Type="http://schemas.openxmlformats.org/officeDocument/2006/relationships/image" Target="../media/image59.png"/><Relationship Id="rId5" Type="http://schemas.openxmlformats.org/officeDocument/2006/relationships/image" Target="../media/image53.png"/><Relationship Id="rId4" Type="http://schemas.openxmlformats.org/officeDocument/2006/relationships/image" Target="../media/image70.png"/></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72.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7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74.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9.xml"/><Relationship Id="rId6" Type="http://schemas.openxmlformats.org/officeDocument/2006/relationships/image" Target="../media/image79.jpg"/><Relationship Id="rId5" Type="http://schemas.openxmlformats.org/officeDocument/2006/relationships/image" Target="../media/image78.jpg"/><Relationship Id="rId4" Type="http://schemas.openxmlformats.org/officeDocument/2006/relationships/image" Target="../media/image77.jpg"/></Relationships>
</file>

<file path=ppt/slides/_rels/slide2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8.xml"/><Relationship Id="rId1" Type="http://schemas.openxmlformats.org/officeDocument/2006/relationships/video" Target="https://www.youtube.com/embed/VDg0b9V0GZA"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hyperlink" Target="http://www.twitter.com/WorldSkillsAD" TargetMode="External"/><Relationship Id="rId7" Type="http://schemas.openxmlformats.org/officeDocument/2006/relationships/hyperlink" Target="http://www.instagram.com/worldskillsad/" TargetMode="External"/><Relationship Id="rId2" Type="http://schemas.openxmlformats.org/officeDocument/2006/relationships/image" Target="../media/image82.png"/><Relationship Id="rId1" Type="http://schemas.openxmlformats.org/officeDocument/2006/relationships/slideLayout" Target="../slideLayouts/slideLayout9.xml"/><Relationship Id="rId6" Type="http://schemas.openxmlformats.org/officeDocument/2006/relationships/image" Target="../media/image84.jpeg"/><Relationship Id="rId5" Type="http://schemas.openxmlformats.org/officeDocument/2006/relationships/hyperlink" Target="http://www.facebook.com/worldskillsad/" TargetMode="External"/><Relationship Id="rId10" Type="http://schemas.openxmlformats.org/officeDocument/2006/relationships/image" Target="../media/image87.png"/><Relationship Id="rId4" Type="http://schemas.openxmlformats.org/officeDocument/2006/relationships/image" Target="../media/image83.jpeg"/><Relationship Id="rId9" Type="http://schemas.openxmlformats.org/officeDocument/2006/relationships/image" Target="../media/image86.png"/></Relationships>
</file>

<file path=ppt/slides/_rels/slide31.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9.xml"/><Relationship Id="rId5" Type="http://schemas.openxmlformats.org/officeDocument/2006/relationships/image" Target="../media/image26.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3032" y="1107201"/>
            <a:ext cx="8619276" cy="4016484"/>
          </a:xfrm>
          <a:prstGeom prst="rect">
            <a:avLst/>
          </a:prstGeom>
          <a:noFill/>
        </p:spPr>
        <p:txBody>
          <a:bodyPr wrap="square" rtlCol="0">
            <a:spAutoFit/>
          </a:bodyPr>
          <a:lstStyle/>
          <a:p>
            <a:r>
              <a:rPr lang="en-GB" sz="6000" b="1" dirty="0">
                <a:solidFill>
                  <a:srgbClr val="56C4CF"/>
                </a:solidFill>
                <a:latin typeface="Frutiger LT Com 45 Light" panose="020B0303030504020204" pitchFamily="34" charset="0"/>
                <a:ea typeface="+mj-ea"/>
                <a:cs typeface="+mj-cs"/>
              </a:rPr>
              <a:t>WorldSkills </a:t>
            </a:r>
            <a:br>
              <a:rPr lang="en-GB" sz="6000" b="1" dirty="0">
                <a:solidFill>
                  <a:srgbClr val="56C4CF"/>
                </a:solidFill>
                <a:latin typeface="Frutiger LT Com 45 Light" panose="020B0303030504020204" pitchFamily="34" charset="0"/>
                <a:ea typeface="+mj-ea"/>
                <a:cs typeface="+mj-cs"/>
              </a:rPr>
            </a:br>
            <a:r>
              <a:rPr lang="en-GB" sz="6000" b="1" dirty="0">
                <a:solidFill>
                  <a:srgbClr val="56C4CF"/>
                </a:solidFill>
                <a:latin typeface="Frutiger LT Com 45 Light" panose="020B0303030504020204" pitchFamily="34" charset="0"/>
                <a:ea typeface="+mj-ea"/>
                <a:cs typeface="+mj-cs"/>
              </a:rPr>
              <a:t>Abu D</a:t>
            </a:r>
            <a:r>
              <a:rPr lang="en-GB" sz="6000" b="1" dirty="0" smtClean="0">
                <a:solidFill>
                  <a:srgbClr val="56C4CF"/>
                </a:solidFill>
                <a:latin typeface="Frutiger LT Com 45 Light" panose="020B0303030504020204" pitchFamily="34" charset="0"/>
                <a:ea typeface="+mj-ea"/>
                <a:cs typeface="+mj-cs"/>
              </a:rPr>
              <a:t>habi </a:t>
            </a:r>
            <a:r>
              <a:rPr lang="en-GB" sz="6000" b="1" dirty="0">
                <a:solidFill>
                  <a:srgbClr val="56C4CF"/>
                </a:solidFill>
                <a:latin typeface="Frutiger LT Com 45 Light" panose="020B0303030504020204" pitchFamily="34" charset="0"/>
                <a:ea typeface="+mj-ea"/>
                <a:cs typeface="+mj-cs"/>
              </a:rPr>
              <a:t>2017</a:t>
            </a:r>
            <a:r>
              <a:rPr lang="en-GB" sz="6000" b="1" cap="all" dirty="0">
                <a:solidFill>
                  <a:srgbClr val="A6192E"/>
                </a:solidFill>
                <a:latin typeface="Frutiger LT Com 45 Light" panose="020B0303030504020204" pitchFamily="34" charset="0"/>
                <a:ea typeface="+mj-ea"/>
                <a:cs typeface="+mj-cs"/>
              </a:rPr>
              <a:t/>
            </a:r>
            <a:br>
              <a:rPr lang="en-GB" sz="6000" b="1" cap="all" dirty="0">
                <a:solidFill>
                  <a:srgbClr val="A6192E"/>
                </a:solidFill>
                <a:latin typeface="Frutiger LT Com 45 Light" panose="020B0303030504020204" pitchFamily="34" charset="0"/>
                <a:ea typeface="+mj-ea"/>
                <a:cs typeface="+mj-cs"/>
              </a:rPr>
            </a:br>
            <a:r>
              <a:rPr lang="en-GB" sz="4000" b="1" cap="all" dirty="0">
                <a:solidFill>
                  <a:prstClr val="white"/>
                </a:solidFill>
                <a:latin typeface="Frutiger LT Com 45 Light" panose="020B0303030504020204" pitchFamily="34" charset="0"/>
                <a:ea typeface="+mj-ea"/>
                <a:cs typeface="+mj-cs"/>
              </a:rPr>
              <a:t>School visits</a:t>
            </a:r>
            <a:r>
              <a:rPr lang="en-GB" sz="4000" b="1" cap="all" dirty="0" smtClean="0">
                <a:solidFill>
                  <a:prstClr val="white"/>
                </a:solidFill>
                <a:latin typeface="Frutiger LT Com 45 Light" panose="020B0303030504020204" pitchFamily="34" charset="0"/>
                <a:ea typeface="+mj-ea"/>
                <a:cs typeface="+mj-cs"/>
              </a:rPr>
              <a:t>:</a:t>
            </a:r>
          </a:p>
          <a:p>
            <a:r>
              <a:rPr lang="en-GB" sz="3200" b="1" cap="all" dirty="0">
                <a:solidFill>
                  <a:prstClr val="white"/>
                </a:solidFill>
                <a:latin typeface="Frutiger LT Com 45 Light" panose="020B0303030504020204" pitchFamily="34" charset="0"/>
              </a:rPr>
              <a:t>Teachers </a:t>
            </a:r>
            <a:r>
              <a:rPr lang="en-GB" sz="3200" b="1" cap="all" dirty="0" smtClean="0">
                <a:solidFill>
                  <a:prstClr val="white"/>
                </a:solidFill>
                <a:latin typeface="Frutiger LT Com 45 Light" panose="020B0303030504020204" pitchFamily="34" charset="0"/>
              </a:rPr>
              <a:t>briefing</a:t>
            </a:r>
            <a:endParaRPr lang="en-GB" sz="3200" b="1" cap="all" dirty="0">
              <a:solidFill>
                <a:prstClr val="white"/>
              </a:solidFill>
              <a:latin typeface="Frutiger LT Com 45 Light" panose="020B0303030504020204" pitchFamily="34" charset="0"/>
              <a:ea typeface="+mj-ea"/>
              <a:cs typeface="+mj-cs"/>
            </a:endParaRPr>
          </a:p>
          <a:p>
            <a:r>
              <a:rPr lang="en-GB" sz="4000" b="1" cap="all" dirty="0" smtClean="0">
                <a:solidFill>
                  <a:prstClr val="white"/>
                </a:solidFill>
                <a:latin typeface="Frutiger LT Com 45 Light" panose="020B0303030504020204" pitchFamily="34" charset="0"/>
                <a:ea typeface="+mj-ea"/>
                <a:cs typeface="+mj-cs"/>
              </a:rPr>
              <a:t/>
            </a:r>
            <a:br>
              <a:rPr lang="en-GB" sz="4000" b="1" cap="all" dirty="0" smtClean="0">
                <a:solidFill>
                  <a:prstClr val="white"/>
                </a:solidFill>
                <a:latin typeface="Frutiger LT Com 45 Light" panose="020B0303030504020204" pitchFamily="34" charset="0"/>
                <a:ea typeface="+mj-ea"/>
                <a:cs typeface="+mj-cs"/>
              </a:rPr>
            </a:br>
            <a:r>
              <a:rPr lang="en-GB" sz="1500" b="1" cap="all" dirty="0" smtClean="0">
                <a:solidFill>
                  <a:prstClr val="white"/>
                </a:solidFill>
                <a:latin typeface="Frutiger LT Com 45 Light" panose="020B0303030504020204" pitchFamily="34" charset="0"/>
                <a:ea typeface="+mj-ea"/>
                <a:cs typeface="+mj-cs"/>
              </a:rPr>
              <a:t>With the support of </a:t>
            </a:r>
            <a:r>
              <a:rPr lang="en-GB" sz="1500" b="1" cap="all" dirty="0" smtClean="0">
                <a:solidFill>
                  <a:prstClr val="white"/>
                </a:solidFill>
                <a:latin typeface="Frutiger LT Com 45 Light" panose="020B0303030504020204" pitchFamily="34" charset="0"/>
                <a:ea typeface="+mj-ea"/>
                <a:cs typeface="+mj-cs"/>
              </a:rPr>
              <a:t>ALL UAE EDUCATION ENTITIES</a:t>
            </a:r>
            <a:endParaRPr lang="en-US" sz="1500" dirty="0">
              <a:solidFill>
                <a:schemeClr val="bg1"/>
              </a:solidFill>
            </a:endParaRPr>
          </a:p>
        </p:txBody>
      </p:sp>
    </p:spTree>
    <p:extLst>
      <p:ext uri="{BB962C8B-B14F-4D97-AF65-F5344CB8AC3E}">
        <p14:creationId xmlns:p14="http://schemas.microsoft.com/office/powerpoint/2010/main" val="2097160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93519" y="5764425"/>
            <a:ext cx="1226127" cy="1000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539496" y="210312"/>
            <a:ext cx="9235120" cy="630000"/>
          </a:xfrm>
          <a:prstGeom prst="rect">
            <a:avLst/>
          </a:prstGeom>
        </p:spPr>
        <p:txBody>
          <a:bodyPr anchor="t" anchorCtr="0">
            <a:noAutofit/>
          </a:bodyPr>
          <a:lstStyle>
            <a:lvl1pPr algn="l" defTabSz="914400" rtl="0" eaLnBrk="1" latinLnBrk="0" hangingPunct="1">
              <a:lnSpc>
                <a:spcPts val="3600"/>
              </a:lnSpc>
              <a:spcBef>
                <a:spcPct val="0"/>
              </a:spcBef>
              <a:buNone/>
              <a:defRPr sz="3600" b="1" i="0" kern="1200" cap="all" baseline="0">
                <a:solidFill>
                  <a:srgbClr val="A6192E"/>
                </a:solidFill>
                <a:latin typeface="Frutiger LT Com 45 Light" panose="020B0303030504020204" pitchFamily="34" charset="0"/>
                <a:ea typeface="+mj-ea"/>
                <a:cs typeface="+mj-cs"/>
              </a:defRPr>
            </a:lvl1pPr>
          </a:lstStyle>
          <a:p>
            <a:pPr marL="0" marR="0" lvl="0" indent="0" algn="l" defTabSz="914400" rtl="0" eaLnBrk="1" fontAlgn="auto" latinLnBrk="0" hangingPunct="1">
              <a:lnSpc>
                <a:spcPts val="3600"/>
              </a:lnSpc>
              <a:spcBef>
                <a:spcPct val="0"/>
              </a:spcBef>
              <a:spcAft>
                <a:spcPts val="0"/>
              </a:spcAft>
              <a:buClrTx/>
              <a:buSzTx/>
              <a:buFontTx/>
              <a:buNone/>
              <a:tabLst/>
              <a:defRPr/>
            </a:pPr>
            <a:r>
              <a:rPr kumimoji="0" lang="en-US" sz="3600" b="1" i="0" u="none" strike="noStrike" kern="1200" cap="all" spc="0" normalizeH="0" baseline="0" noProof="0" dirty="0" err="1" smtClean="0">
                <a:ln>
                  <a:noFill/>
                </a:ln>
                <a:solidFill>
                  <a:srgbClr val="7030A0"/>
                </a:solidFill>
                <a:effectLst/>
                <a:uLnTx/>
                <a:uFillTx/>
                <a:latin typeface="Frutiger LT Com 45 Light" panose="020B0303030504020204" pitchFamily="34" charset="0"/>
                <a:ea typeface="+mj-ea"/>
                <a:cs typeface="+mj-cs"/>
              </a:rPr>
              <a:t>ADNEc</a:t>
            </a:r>
            <a:r>
              <a:rPr kumimoji="0" lang="en-US" sz="3600" b="1" i="0" u="none" strike="noStrike" kern="1200" cap="all" spc="0" normalizeH="0" baseline="0" noProof="0" dirty="0" smtClean="0">
                <a:ln>
                  <a:noFill/>
                </a:ln>
                <a:solidFill>
                  <a:srgbClr val="7030A0"/>
                </a:solidFill>
                <a:effectLst/>
                <a:uLnTx/>
                <a:uFillTx/>
                <a:latin typeface="Frutiger LT Com 45 Light" panose="020B0303030504020204" pitchFamily="34" charset="0"/>
                <a:ea typeface="+mj-ea"/>
                <a:cs typeface="+mj-cs"/>
              </a:rPr>
              <a:t>, the venue</a:t>
            </a:r>
            <a:endParaRPr kumimoji="0" lang="en-GB" sz="3600" b="1" i="0" u="none" strike="noStrike" kern="1200" cap="all" spc="0" normalizeH="0" baseline="0" noProof="0" dirty="0">
              <a:ln>
                <a:noFill/>
              </a:ln>
              <a:solidFill>
                <a:srgbClr val="FF0000"/>
              </a:solidFill>
              <a:effectLst/>
              <a:uLnTx/>
              <a:uFillTx/>
              <a:latin typeface="Frutiger LT Com 45 Light" panose="020B0303030504020204" pitchFamily="34" charset="0"/>
              <a:ea typeface="+mj-ea"/>
              <a:cs typeface="+mj-cs"/>
            </a:endParaRPr>
          </a:p>
        </p:txBody>
      </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456" y="781434"/>
            <a:ext cx="8528048" cy="5415843"/>
          </a:xfrm>
          <a:prstGeom prst="rect">
            <a:avLst/>
          </a:prstGeom>
          <a:ln>
            <a:noFill/>
          </a:ln>
          <a:effectLst>
            <a:outerShdw blurRad="190500" algn="tl" rotWithShape="0">
              <a:srgbClr val="000000">
                <a:alpha val="70000"/>
              </a:srgbClr>
            </a:outerShdw>
          </a:effectLst>
        </p:spPr>
      </p:pic>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1781" y="1880495"/>
            <a:ext cx="1152686" cy="1409897"/>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070" y="3911262"/>
            <a:ext cx="332184" cy="281135"/>
          </a:xfrm>
          <a:prstGeom prst="rect">
            <a:avLst/>
          </a:prstGeom>
        </p:spPr>
      </p:pic>
      <p:sp>
        <p:nvSpPr>
          <p:cNvPr id="38" name="Bent Arrow 37"/>
          <p:cNvSpPr/>
          <p:nvPr/>
        </p:nvSpPr>
        <p:spPr>
          <a:xfrm rot="226221" flipH="1" flipV="1">
            <a:off x="6168065" y="4239107"/>
            <a:ext cx="541539" cy="308516"/>
          </a:xfrm>
          <a:prstGeom prst="bentArrow">
            <a:avLst>
              <a:gd name="adj1" fmla="val 0"/>
              <a:gd name="adj2" fmla="val 10227"/>
              <a:gd name="adj3" fmla="val 25000"/>
              <a:gd name="adj4" fmla="val 43750"/>
            </a:avLst>
          </a:prstGeom>
          <a:solidFill>
            <a:srgbClr val="E0218A"/>
          </a:solidFill>
          <a:ln>
            <a:solidFill>
              <a:srgbClr val="E021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5074" y="5178657"/>
            <a:ext cx="332185" cy="281135"/>
          </a:xfrm>
          <a:prstGeom prst="rect">
            <a:avLst/>
          </a:prstGeom>
        </p:spPr>
      </p:pic>
      <p:sp>
        <p:nvSpPr>
          <p:cNvPr id="40" name="U-Turn Arrow 39"/>
          <p:cNvSpPr/>
          <p:nvPr/>
        </p:nvSpPr>
        <p:spPr>
          <a:xfrm rot="16200000">
            <a:off x="3952035" y="4840854"/>
            <a:ext cx="372416" cy="525849"/>
          </a:xfrm>
          <a:prstGeom prst="uturnArrow">
            <a:avLst>
              <a:gd name="adj1" fmla="val 0"/>
              <a:gd name="adj2" fmla="val 9210"/>
              <a:gd name="adj3" fmla="val 24936"/>
              <a:gd name="adj4" fmla="val 72047"/>
              <a:gd name="adj5" fmla="val 100000"/>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61199" y="5289987"/>
            <a:ext cx="332185" cy="281135"/>
          </a:xfrm>
          <a:prstGeom prst="rect">
            <a:avLst/>
          </a:prstGeom>
        </p:spPr>
      </p:pic>
      <p:sp>
        <p:nvSpPr>
          <p:cNvPr id="42" name="Right Arrow 41"/>
          <p:cNvSpPr/>
          <p:nvPr/>
        </p:nvSpPr>
        <p:spPr>
          <a:xfrm rot="1142759">
            <a:off x="3509059" y="5595806"/>
            <a:ext cx="698788" cy="56138"/>
          </a:xfrm>
          <a:prstGeom prst="rightArrow">
            <a:avLst>
              <a:gd name="adj1" fmla="val 0"/>
              <a:gd name="adj2" fmla="val 57155"/>
            </a:avLst>
          </a:prstGeom>
          <a:solidFill>
            <a:srgbClr val="FFA500"/>
          </a:solidFill>
          <a:ln>
            <a:solidFill>
              <a:srgbClr val="FFA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3" name="Picture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06058" y="2426057"/>
            <a:ext cx="332185" cy="281135"/>
          </a:xfrm>
          <a:prstGeom prst="rect">
            <a:avLst/>
          </a:prstGeom>
        </p:spPr>
      </p:pic>
      <p:sp>
        <p:nvSpPr>
          <p:cNvPr id="44" name="Bent Arrow 43"/>
          <p:cNvSpPr/>
          <p:nvPr/>
        </p:nvSpPr>
        <p:spPr>
          <a:xfrm rot="15743699" flipH="1" flipV="1">
            <a:off x="4108876" y="2480572"/>
            <a:ext cx="190429" cy="372223"/>
          </a:xfrm>
          <a:prstGeom prst="bentArrow">
            <a:avLst>
              <a:gd name="adj1" fmla="val 0"/>
              <a:gd name="adj2" fmla="val 11238"/>
              <a:gd name="adj3" fmla="val 34302"/>
              <a:gd name="adj4" fmla="val 43750"/>
            </a:avLst>
          </a:prstGeom>
          <a:solidFill>
            <a:srgbClr val="0080DE"/>
          </a:solidFill>
          <a:ln>
            <a:solidFill>
              <a:srgbClr val="0080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8">
            <p14:nvContentPartPr>
              <p14:cNvPr id="45" name="Ink 44"/>
              <p14:cNvContentPartPr/>
              <p14:nvPr/>
            </p14:nvContentPartPr>
            <p14:xfrm>
              <a:off x="1330407" y="2853723"/>
              <a:ext cx="679680" cy="25920"/>
            </p14:xfrm>
          </p:contentPart>
        </mc:Choice>
        <mc:Fallback xmlns="">
          <p:pic>
            <p:nvPicPr>
              <p:cNvPr id="45" name="Ink 44"/>
              <p:cNvPicPr/>
              <p:nvPr/>
            </p:nvPicPr>
            <p:blipFill>
              <a:blip r:embed="rId9"/>
              <a:stretch>
                <a:fillRect/>
              </a:stretch>
            </p:blipFill>
            <p:spPr>
              <a:xfrm>
                <a:off x="1288265" y="2769843"/>
                <a:ext cx="763965"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6" name="Ink 45"/>
              <p14:cNvContentPartPr/>
              <p14:nvPr/>
            </p14:nvContentPartPr>
            <p14:xfrm>
              <a:off x="4698927" y="2337843"/>
              <a:ext cx="570600" cy="72360"/>
            </p14:xfrm>
          </p:contentPart>
        </mc:Choice>
        <mc:Fallback xmlns="">
          <p:pic>
            <p:nvPicPr>
              <p:cNvPr id="46" name="Ink 45"/>
              <p:cNvPicPr/>
              <p:nvPr/>
            </p:nvPicPr>
            <p:blipFill>
              <a:blip r:embed="rId11"/>
              <a:stretch>
                <a:fillRect/>
              </a:stretch>
            </p:blipFill>
            <p:spPr>
              <a:xfrm>
                <a:off x="4656807" y="2254378"/>
                <a:ext cx="654840" cy="239290"/>
              </a:xfrm>
              <a:prstGeom prst="rect">
                <a:avLst/>
              </a:prstGeom>
            </p:spPr>
          </p:pic>
        </mc:Fallback>
      </mc:AlternateContent>
      <p:sp>
        <p:nvSpPr>
          <p:cNvPr id="47" name="Bent Arrow 46"/>
          <p:cNvSpPr/>
          <p:nvPr/>
        </p:nvSpPr>
        <p:spPr>
          <a:xfrm rot="5025108" flipH="1" flipV="1">
            <a:off x="3583339" y="3067609"/>
            <a:ext cx="453553" cy="317875"/>
          </a:xfrm>
          <a:prstGeom prst="bentArrow">
            <a:avLst>
              <a:gd name="adj1" fmla="val 0"/>
              <a:gd name="adj2" fmla="val 11027"/>
              <a:gd name="adj3" fmla="val 17015"/>
              <a:gd name="adj4" fmla="val 43750"/>
            </a:avLst>
          </a:prstGeom>
          <a:solidFill>
            <a:srgbClr val="FFD107"/>
          </a:solidFill>
          <a:ln>
            <a:solidFill>
              <a:srgbClr val="FFD1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Bent Arrow 47"/>
          <p:cNvSpPr/>
          <p:nvPr/>
        </p:nvSpPr>
        <p:spPr>
          <a:xfrm rot="5025108" flipH="1" flipV="1">
            <a:off x="3565965" y="3349806"/>
            <a:ext cx="453553" cy="327732"/>
          </a:xfrm>
          <a:prstGeom prst="bentArrow">
            <a:avLst>
              <a:gd name="adj1" fmla="val 0"/>
              <a:gd name="adj2" fmla="val 11027"/>
              <a:gd name="adj3" fmla="val 17015"/>
              <a:gd name="adj4" fmla="val 43750"/>
            </a:avLst>
          </a:prstGeom>
          <a:solidFill>
            <a:srgbClr val="FFD107"/>
          </a:solidFill>
          <a:ln>
            <a:solidFill>
              <a:srgbClr val="FFD1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9" name="Picture 4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92791" y="3294195"/>
            <a:ext cx="259484" cy="220012"/>
          </a:xfrm>
          <a:prstGeom prst="rect">
            <a:avLst/>
          </a:prstGeom>
        </p:spPr>
      </p:pic>
      <p:pic>
        <p:nvPicPr>
          <p:cNvPr id="50" name="Picture 4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72150" y="3618643"/>
            <a:ext cx="262924" cy="220012"/>
          </a:xfrm>
          <a:prstGeom prst="rect">
            <a:avLst/>
          </a:prstGeom>
        </p:spPr>
      </p:pic>
      <p:pic>
        <p:nvPicPr>
          <p:cNvPr id="29" name="Picture 2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0499" y="781434"/>
            <a:ext cx="8959528" cy="5577040"/>
          </a:xfrm>
          <a:prstGeom prst="rect">
            <a:avLst/>
          </a:prstGeom>
          <a:ln>
            <a:noFill/>
          </a:ln>
          <a:effectLst>
            <a:outerShdw blurRad="292100" dist="139700" dir="2700000" algn="tl" rotWithShape="0">
              <a:srgbClr val="333333">
                <a:alpha val="65000"/>
              </a:srgbClr>
            </a:outerShdw>
          </a:effectLst>
        </p:spPr>
      </p:pic>
      <p:sp>
        <p:nvSpPr>
          <p:cNvPr id="52" name="Chevron 51"/>
          <p:cNvSpPr/>
          <p:nvPr/>
        </p:nvSpPr>
        <p:spPr>
          <a:xfrm rot="5400000">
            <a:off x="7171009" y="2493985"/>
            <a:ext cx="317874" cy="442451"/>
          </a:xfrm>
          <a:prstGeom prst="chevron">
            <a:avLst>
              <a:gd name="adj" fmla="val 58889"/>
            </a:avLst>
          </a:prstGeom>
          <a:solidFill>
            <a:srgbClr val="FE0000"/>
          </a:solidFill>
          <a:ln>
            <a:solidFill>
              <a:srgbClr val="F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FE0000"/>
                </a:solidFill>
              </a:ln>
              <a:solidFill>
                <a:srgbClr val="FE0000"/>
              </a:solidFill>
              <a:effectLst/>
              <a:uLnTx/>
              <a:uFillTx/>
              <a:latin typeface="Calibri" panose="020F0502020204030204"/>
              <a:ea typeface="+mn-ea"/>
              <a:cs typeface="+mn-cs"/>
            </a:endParaRPr>
          </a:p>
        </p:txBody>
      </p:sp>
      <p:pic>
        <p:nvPicPr>
          <p:cNvPr id="53" name="Picture 2" descr="Image result for first aid logo 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76721" y="2076654"/>
            <a:ext cx="906450" cy="43908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Image result for first aid logo 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46327" y="2587887"/>
            <a:ext cx="906450" cy="439081"/>
          </a:xfrm>
          <a:prstGeom prst="rect">
            <a:avLst/>
          </a:prstGeom>
          <a:noFill/>
          <a:extLst>
            <a:ext uri="{909E8E84-426E-40DD-AFC4-6F175D3DCCD1}">
              <a14:hiddenFill xmlns:a14="http://schemas.microsoft.com/office/drawing/2010/main">
                <a:solidFill>
                  <a:srgbClr val="FFFFFF"/>
                </a:solidFill>
              </a14:hiddenFill>
            </a:ext>
          </a:extLst>
        </p:spPr>
      </p:pic>
      <p:sp>
        <p:nvSpPr>
          <p:cNvPr id="55" name="Chevron 54"/>
          <p:cNvSpPr/>
          <p:nvPr/>
        </p:nvSpPr>
        <p:spPr>
          <a:xfrm rot="10800000">
            <a:off x="3687391" y="2584516"/>
            <a:ext cx="317874" cy="442451"/>
          </a:xfrm>
          <a:prstGeom prst="chevron">
            <a:avLst>
              <a:gd name="adj" fmla="val 58889"/>
            </a:avLst>
          </a:prstGeom>
          <a:solidFill>
            <a:srgbClr val="FE0000"/>
          </a:solidFill>
          <a:ln>
            <a:solidFill>
              <a:srgbClr val="F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FE0000"/>
                </a:solidFill>
              </a:ln>
              <a:solidFill>
                <a:srgbClr val="FE0000"/>
              </a:solidFill>
              <a:effectLst/>
              <a:uLnTx/>
              <a:uFillTx/>
              <a:latin typeface="Calibri" panose="020F0502020204030204"/>
              <a:ea typeface="+mn-ea"/>
              <a:cs typeface="+mn-cs"/>
            </a:endParaRPr>
          </a:p>
        </p:txBody>
      </p:sp>
      <p:pic>
        <p:nvPicPr>
          <p:cNvPr id="60" name="Picture 59"/>
          <p:cNvPicPr>
            <a:picLocks noChangeAspect="1"/>
          </p:cNvPicPr>
          <p:nvPr/>
        </p:nvPicPr>
        <p:blipFill rotWithShape="1">
          <a:blip r:embed="rId15">
            <a:extLst>
              <a:ext uri="{28A0092B-C50C-407E-A947-70E740481C1C}">
                <a14:useLocalDpi xmlns:a14="http://schemas.microsoft.com/office/drawing/2010/main" val="0"/>
              </a:ext>
            </a:extLst>
          </a:blip>
          <a:srcRect l="5292" t="5088" r="46491" b="39734"/>
          <a:stretch/>
        </p:blipFill>
        <p:spPr>
          <a:xfrm>
            <a:off x="102244" y="5644245"/>
            <a:ext cx="1243043" cy="1165831"/>
          </a:xfrm>
          <a:prstGeom prst="rect">
            <a:avLst/>
          </a:prstGeom>
        </p:spPr>
      </p:pic>
      <p:sp>
        <p:nvSpPr>
          <p:cNvPr id="31" name="Isosceles Triangle 30"/>
          <p:cNvSpPr/>
          <p:nvPr/>
        </p:nvSpPr>
        <p:spPr>
          <a:xfrm>
            <a:off x="9123701" y="5452314"/>
            <a:ext cx="1325829" cy="1124934"/>
          </a:xfrm>
          <a:prstGeom prst="triangle">
            <a:avLst>
              <a:gd name="adj" fmla="val 85196"/>
            </a:avLst>
          </a:prstGeom>
          <a:solidFill>
            <a:srgbClr val="57C3CF"/>
          </a:solidFill>
          <a:ln>
            <a:solidFill>
              <a:srgbClr val="57C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82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50" presetClass="path" presetSubtype="0" accel="50000" decel="50000" fill="hold" nodeType="withEffect">
                                  <p:stCondLst>
                                    <p:cond delay="0"/>
                                  </p:stCondLst>
                                  <p:childTnLst>
                                    <p:animMotion origin="layout" path="M -0.00143 -0.00417 L -0.00338 0.03032 C -0.00443 0.04653 -0.01836 0.06505 -0.02773 0.06366 L -0.05052 0.05972 " pathEditMode="relative" rAng="5760000" ptsTypes="AAAA">
                                      <p:cBhvr>
                                        <p:cTn id="8" dur="4000" fill="hold"/>
                                        <p:tgtEl>
                                          <p:spTgt spid="37"/>
                                        </p:tgtEl>
                                        <p:attrNameLst>
                                          <p:attrName>ppt_x</p:attrName>
                                          <p:attrName>ppt_y</p:attrName>
                                        </p:attrNameLst>
                                      </p:cBhvr>
                                      <p:rCtr x="-2448" y="3194"/>
                                    </p:animMotion>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37" presetClass="path" presetSubtype="0" accel="50000" decel="50000" fill="hold" nodeType="withEffect">
                                  <p:stCondLst>
                                    <p:cond delay="0"/>
                                  </p:stCondLst>
                                  <p:childTnLst>
                                    <p:animMotion origin="layout" path="M -0.00339 0.0007 L -0.03229 -0.01736 C -0.03867 -0.02129 -0.04232 -0.02685 -0.04232 -0.0324 C -0.04219 -0.03819 -0.03802 -0.04467 -0.03164 -0.04514 L -0.00078 -0.05949 " pathEditMode="relative" rAng="16380000" ptsTypes="AAAAA">
                                      <p:cBhvr>
                                        <p:cTn id="12" dur="4000" fill="hold"/>
                                        <p:tgtEl>
                                          <p:spTgt spid="39"/>
                                        </p:tgtEl>
                                        <p:attrNameLst>
                                          <p:attrName>ppt_x</p:attrName>
                                          <p:attrName>ppt_y</p:attrName>
                                        </p:attrNameLst>
                                      </p:cBhvr>
                                      <p:rCtr x="-1862" y="-3194"/>
                                    </p:animMotion>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42" presetClass="path" presetSubtype="0" accel="50000" decel="50000" fill="hold" nodeType="withEffect">
                                  <p:stCondLst>
                                    <p:cond delay="0"/>
                                  </p:stCondLst>
                                  <p:childTnLst>
                                    <p:animMotion origin="layout" path="M -0.00144 0.00439 L 0.072 0.03564 " pathEditMode="relative" rAng="0" ptsTypes="AA">
                                      <p:cBhvr>
                                        <p:cTn id="20" dur="2000" fill="hold"/>
                                        <p:tgtEl>
                                          <p:spTgt spid="41"/>
                                        </p:tgtEl>
                                        <p:attrNameLst>
                                          <p:attrName>ppt_x</p:attrName>
                                          <p:attrName>ppt_y</p:attrName>
                                        </p:attrNameLst>
                                      </p:cBhvr>
                                      <p:rCtr x="3672" y="1551"/>
                                    </p:animMotion>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50" presetClass="path" presetSubtype="0" accel="50000" decel="50000" fill="hold" nodeType="withEffect">
                                  <p:stCondLst>
                                    <p:cond delay="0"/>
                                  </p:stCondLst>
                                  <p:childTnLst>
                                    <p:animMotion origin="layout" path="M -1.25E-6 -4.07407E-6 L 0.01485 -4.07407E-6 C 0.02149 -4.07407E-6 0.02995 0.00533 0.02995 0.00973 L 0.02995 0.02014 " pathEditMode="relative" rAng="0" ptsTypes="AAAA">
                                      <p:cBhvr>
                                        <p:cTn id="28" dur="4000" fill="hold"/>
                                        <p:tgtEl>
                                          <p:spTgt spid="43"/>
                                        </p:tgtEl>
                                        <p:attrNameLst>
                                          <p:attrName>ppt_x</p:attrName>
                                          <p:attrName>ppt_y</p:attrName>
                                        </p:attrNameLst>
                                      </p:cBhvr>
                                      <p:rCtr x="1497" y="995"/>
                                    </p:animMotion>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900" fill="hold"/>
                                        <p:tgtEl>
                                          <p:spTgt spid="29"/>
                                        </p:tgtEl>
                                        <p:attrNameLst>
                                          <p:attrName>ppt_w</p:attrName>
                                        </p:attrNameLst>
                                      </p:cBhvr>
                                      <p:tavLst>
                                        <p:tav tm="0">
                                          <p:val>
                                            <p:fltVal val="0"/>
                                          </p:val>
                                        </p:tav>
                                        <p:tav tm="100000">
                                          <p:val>
                                            <p:strVal val="#ppt_w"/>
                                          </p:val>
                                        </p:tav>
                                      </p:tavLst>
                                    </p:anim>
                                    <p:anim calcmode="lin" valueType="num">
                                      <p:cBhvr>
                                        <p:cTn id="34" dur="900" fill="hold"/>
                                        <p:tgtEl>
                                          <p:spTgt spid="29"/>
                                        </p:tgtEl>
                                        <p:attrNameLst>
                                          <p:attrName>ppt_h</p:attrName>
                                        </p:attrNameLst>
                                      </p:cBhvr>
                                      <p:tavLst>
                                        <p:tav tm="0">
                                          <p:val>
                                            <p:fltVal val="0"/>
                                          </p:val>
                                        </p:tav>
                                        <p:tav tm="100000">
                                          <p:val>
                                            <p:strVal val="#ppt_h"/>
                                          </p:val>
                                        </p:tav>
                                      </p:tavLst>
                                    </p:anim>
                                    <p:animEffect transition="in" filter="fade">
                                      <p:cBhvr>
                                        <p:cTn id="35" dur="900"/>
                                        <p:tgtEl>
                                          <p:spTgt spid="29"/>
                                        </p:tgtEl>
                                      </p:cBhvr>
                                    </p:animEffect>
                                  </p:childTnLst>
                                </p:cTn>
                              </p:par>
                              <p:par>
                                <p:cTn id="36" presetID="1" presetClass="exit" presetSubtype="0" fill="hold" nodeType="withEffect">
                                  <p:stCondLst>
                                    <p:cond delay="0"/>
                                  </p:stCondLst>
                                  <p:childTnLst>
                                    <p:set>
                                      <p:cBhvr>
                                        <p:cTn id="37" dur="1" fill="hold">
                                          <p:stCondLst>
                                            <p:cond delay="0"/>
                                          </p:stCondLst>
                                        </p:cTn>
                                        <p:tgtEl>
                                          <p:spTgt spid="37"/>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38"/>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40"/>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42"/>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44"/>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43"/>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41"/>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3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fade">
                                      <p:cBhvr>
                                        <p:cTn id="56" dur="900"/>
                                        <p:tgtEl>
                                          <p:spTgt spid="53"/>
                                        </p:tgtEl>
                                      </p:cBhvr>
                                    </p:animEffect>
                                    <p:anim calcmode="lin" valueType="num">
                                      <p:cBhvr>
                                        <p:cTn id="57" dur="900" fill="hold"/>
                                        <p:tgtEl>
                                          <p:spTgt spid="53"/>
                                        </p:tgtEl>
                                        <p:attrNameLst>
                                          <p:attrName>ppt_x</p:attrName>
                                        </p:attrNameLst>
                                      </p:cBhvr>
                                      <p:tavLst>
                                        <p:tav tm="0">
                                          <p:val>
                                            <p:strVal val="#ppt_x"/>
                                          </p:val>
                                        </p:tav>
                                        <p:tav tm="100000">
                                          <p:val>
                                            <p:strVal val="#ppt_x"/>
                                          </p:val>
                                        </p:tav>
                                      </p:tavLst>
                                    </p:anim>
                                    <p:anim calcmode="lin" valueType="num">
                                      <p:cBhvr>
                                        <p:cTn id="58" dur="900" fill="hold"/>
                                        <p:tgtEl>
                                          <p:spTgt spid="53"/>
                                        </p:tgtEl>
                                        <p:attrNameLst>
                                          <p:attrName>ppt_y</p:attrName>
                                        </p:attrNameLst>
                                      </p:cBhvr>
                                      <p:tavLst>
                                        <p:tav tm="0">
                                          <p:val>
                                            <p:strVal val="#ppt_y+.1"/>
                                          </p:val>
                                        </p:tav>
                                        <p:tav tm="100000">
                                          <p:val>
                                            <p:strVal val="#ppt_y"/>
                                          </p:val>
                                        </p:tav>
                                      </p:tavLst>
                                    </p:anim>
                                  </p:childTnLst>
                                </p:cTn>
                              </p:par>
                              <p:par>
                                <p:cTn id="59" presetID="42" presetClass="entr" presetSubtype="0" fill="hold" grpId="2"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900"/>
                                        <p:tgtEl>
                                          <p:spTgt spid="52"/>
                                        </p:tgtEl>
                                      </p:cBhvr>
                                    </p:animEffect>
                                    <p:anim calcmode="lin" valueType="num">
                                      <p:cBhvr>
                                        <p:cTn id="62" dur="900" fill="hold"/>
                                        <p:tgtEl>
                                          <p:spTgt spid="52"/>
                                        </p:tgtEl>
                                        <p:attrNameLst>
                                          <p:attrName>ppt_x</p:attrName>
                                        </p:attrNameLst>
                                      </p:cBhvr>
                                      <p:tavLst>
                                        <p:tav tm="0">
                                          <p:val>
                                            <p:strVal val="#ppt_x"/>
                                          </p:val>
                                        </p:tav>
                                        <p:tav tm="100000">
                                          <p:val>
                                            <p:strVal val="#ppt_x"/>
                                          </p:val>
                                        </p:tav>
                                      </p:tavLst>
                                    </p:anim>
                                    <p:anim calcmode="lin" valueType="num">
                                      <p:cBhvr>
                                        <p:cTn id="63" dur="900" fill="hold"/>
                                        <p:tgtEl>
                                          <p:spTgt spid="52"/>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900"/>
                                        <p:tgtEl>
                                          <p:spTgt spid="54"/>
                                        </p:tgtEl>
                                      </p:cBhvr>
                                    </p:animEffect>
                                    <p:anim calcmode="lin" valueType="num">
                                      <p:cBhvr>
                                        <p:cTn id="67" dur="900" fill="hold"/>
                                        <p:tgtEl>
                                          <p:spTgt spid="54"/>
                                        </p:tgtEl>
                                        <p:attrNameLst>
                                          <p:attrName>ppt_x</p:attrName>
                                        </p:attrNameLst>
                                      </p:cBhvr>
                                      <p:tavLst>
                                        <p:tav tm="0">
                                          <p:val>
                                            <p:strVal val="#ppt_x"/>
                                          </p:val>
                                        </p:tav>
                                        <p:tav tm="100000">
                                          <p:val>
                                            <p:strVal val="#ppt_x"/>
                                          </p:val>
                                        </p:tav>
                                      </p:tavLst>
                                    </p:anim>
                                    <p:anim calcmode="lin" valueType="num">
                                      <p:cBhvr>
                                        <p:cTn id="68" dur="900" fill="hold"/>
                                        <p:tgtEl>
                                          <p:spTgt spid="54"/>
                                        </p:tgtEl>
                                        <p:attrNameLst>
                                          <p:attrName>ppt_y</p:attrName>
                                        </p:attrNameLst>
                                      </p:cBhvr>
                                      <p:tavLst>
                                        <p:tav tm="0">
                                          <p:val>
                                            <p:strVal val="#ppt_y+.1"/>
                                          </p:val>
                                        </p:tav>
                                        <p:tav tm="100000">
                                          <p:val>
                                            <p:strVal val="#ppt_y"/>
                                          </p:val>
                                        </p:tav>
                                      </p:tavLst>
                                    </p:anim>
                                  </p:childTnLst>
                                </p:cTn>
                              </p:par>
                              <p:par>
                                <p:cTn id="69" presetID="42" presetClass="entr" presetSubtype="0" fill="hold" grpId="2" nodeType="with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900"/>
                                        <p:tgtEl>
                                          <p:spTgt spid="55"/>
                                        </p:tgtEl>
                                      </p:cBhvr>
                                    </p:animEffect>
                                    <p:anim calcmode="lin" valueType="num">
                                      <p:cBhvr>
                                        <p:cTn id="72" dur="900" fill="hold"/>
                                        <p:tgtEl>
                                          <p:spTgt spid="55"/>
                                        </p:tgtEl>
                                        <p:attrNameLst>
                                          <p:attrName>ppt_x</p:attrName>
                                        </p:attrNameLst>
                                      </p:cBhvr>
                                      <p:tavLst>
                                        <p:tav tm="0">
                                          <p:val>
                                            <p:strVal val="#ppt_x"/>
                                          </p:val>
                                        </p:tav>
                                        <p:tav tm="100000">
                                          <p:val>
                                            <p:strVal val="#ppt_x"/>
                                          </p:val>
                                        </p:tav>
                                      </p:tavLst>
                                    </p:anim>
                                    <p:anim calcmode="lin" valueType="num">
                                      <p:cBhvr>
                                        <p:cTn id="73" dur="9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7" presetClass="emph" presetSubtype="0" fill="remove" nodeType="clickEffect">
                                  <p:stCondLst>
                                    <p:cond delay="0"/>
                                  </p:stCondLst>
                                  <p:childTnLst>
                                    <p:animClr clrSpc="rgb" dir="cw">
                                      <p:cBhvr override="childStyle">
                                        <p:cTn id="77" dur="250" autoRev="1" fill="remove"/>
                                        <p:tgtEl>
                                          <p:spTgt spid="53"/>
                                        </p:tgtEl>
                                        <p:attrNameLst>
                                          <p:attrName>style.color</p:attrName>
                                        </p:attrNameLst>
                                      </p:cBhvr>
                                      <p:to>
                                        <a:schemeClr val="bg1"/>
                                      </p:to>
                                    </p:animClr>
                                    <p:animClr clrSpc="rgb" dir="cw">
                                      <p:cBhvr>
                                        <p:cTn id="78" dur="250" autoRev="1" fill="remove"/>
                                        <p:tgtEl>
                                          <p:spTgt spid="53"/>
                                        </p:tgtEl>
                                        <p:attrNameLst>
                                          <p:attrName>fillcolor</p:attrName>
                                        </p:attrNameLst>
                                      </p:cBhvr>
                                      <p:to>
                                        <a:schemeClr val="bg1"/>
                                      </p:to>
                                    </p:animClr>
                                    <p:set>
                                      <p:cBhvr>
                                        <p:cTn id="79" dur="250" autoRev="1" fill="remove"/>
                                        <p:tgtEl>
                                          <p:spTgt spid="53"/>
                                        </p:tgtEl>
                                        <p:attrNameLst>
                                          <p:attrName>fill.type</p:attrName>
                                        </p:attrNameLst>
                                      </p:cBhvr>
                                      <p:to>
                                        <p:strVal val="solid"/>
                                      </p:to>
                                    </p:set>
                                    <p:set>
                                      <p:cBhvr>
                                        <p:cTn id="80" dur="250" autoRev="1" fill="remove"/>
                                        <p:tgtEl>
                                          <p:spTgt spid="53"/>
                                        </p:tgtEl>
                                        <p:attrNameLst>
                                          <p:attrName>fill.on</p:attrName>
                                        </p:attrNameLst>
                                      </p:cBhvr>
                                      <p:to>
                                        <p:strVal val="true"/>
                                      </p:to>
                                    </p:set>
                                  </p:childTnLst>
                                </p:cTn>
                              </p:par>
                              <p:par>
                                <p:cTn id="81" presetID="27" presetClass="emph" presetSubtype="0" fill="remove" grpId="0" nodeType="withEffect">
                                  <p:stCondLst>
                                    <p:cond delay="0"/>
                                  </p:stCondLst>
                                  <p:childTnLst>
                                    <p:animClr clrSpc="rgb" dir="cw">
                                      <p:cBhvr override="childStyle">
                                        <p:cTn id="82" dur="450" autoRev="1" fill="remove"/>
                                        <p:tgtEl>
                                          <p:spTgt spid="52"/>
                                        </p:tgtEl>
                                        <p:attrNameLst>
                                          <p:attrName>style.color</p:attrName>
                                        </p:attrNameLst>
                                      </p:cBhvr>
                                      <p:to>
                                        <a:schemeClr val="bg1"/>
                                      </p:to>
                                    </p:animClr>
                                    <p:animClr clrSpc="rgb" dir="cw">
                                      <p:cBhvr>
                                        <p:cTn id="83" dur="450" autoRev="1" fill="remove"/>
                                        <p:tgtEl>
                                          <p:spTgt spid="52"/>
                                        </p:tgtEl>
                                        <p:attrNameLst>
                                          <p:attrName>fillcolor</p:attrName>
                                        </p:attrNameLst>
                                      </p:cBhvr>
                                      <p:to>
                                        <a:schemeClr val="bg1"/>
                                      </p:to>
                                    </p:animClr>
                                    <p:set>
                                      <p:cBhvr>
                                        <p:cTn id="84" dur="450" autoRev="1" fill="remove"/>
                                        <p:tgtEl>
                                          <p:spTgt spid="52"/>
                                        </p:tgtEl>
                                        <p:attrNameLst>
                                          <p:attrName>fill.type</p:attrName>
                                        </p:attrNameLst>
                                      </p:cBhvr>
                                      <p:to>
                                        <p:strVal val="solid"/>
                                      </p:to>
                                    </p:set>
                                    <p:set>
                                      <p:cBhvr>
                                        <p:cTn id="85" dur="450" autoRev="1" fill="remove"/>
                                        <p:tgtEl>
                                          <p:spTgt spid="52"/>
                                        </p:tgtEl>
                                        <p:attrNameLst>
                                          <p:attrName>fill.on</p:attrName>
                                        </p:attrNameLst>
                                      </p:cBhvr>
                                      <p:to>
                                        <p:strVal val="true"/>
                                      </p:to>
                                    </p:set>
                                  </p:childTnLst>
                                </p:cTn>
                              </p:par>
                              <p:par>
                                <p:cTn id="86" presetID="26" presetClass="emph" presetSubtype="0" fill="hold" nodeType="withEffect">
                                  <p:stCondLst>
                                    <p:cond delay="0"/>
                                  </p:stCondLst>
                                  <p:childTnLst>
                                    <p:animEffect transition="out" filter="fade">
                                      <p:cBhvr>
                                        <p:cTn id="87" dur="500" tmFilter="0, 0; .2, .5; .8, .5; 1, 0"/>
                                        <p:tgtEl>
                                          <p:spTgt spid="53"/>
                                        </p:tgtEl>
                                      </p:cBhvr>
                                    </p:animEffect>
                                    <p:animScale>
                                      <p:cBhvr>
                                        <p:cTn id="88" dur="250" autoRev="1" fill="hold"/>
                                        <p:tgtEl>
                                          <p:spTgt spid="53"/>
                                        </p:tgtEl>
                                      </p:cBhvr>
                                      <p:by x="105000" y="105000"/>
                                    </p:animScale>
                                  </p:childTnLst>
                                </p:cTn>
                              </p:par>
                              <p:par>
                                <p:cTn id="89" presetID="26" presetClass="emph" presetSubtype="0" fill="hold" grpId="1" nodeType="withEffect">
                                  <p:stCondLst>
                                    <p:cond delay="0"/>
                                  </p:stCondLst>
                                  <p:childTnLst>
                                    <p:animEffect transition="out" filter="fade">
                                      <p:cBhvr>
                                        <p:cTn id="90" dur="900" tmFilter="0, 0; .2, .5; .8, .5; 1, 0"/>
                                        <p:tgtEl>
                                          <p:spTgt spid="52"/>
                                        </p:tgtEl>
                                      </p:cBhvr>
                                    </p:animEffect>
                                    <p:animScale>
                                      <p:cBhvr>
                                        <p:cTn id="91" dur="450" autoRev="1" fill="hold"/>
                                        <p:tgtEl>
                                          <p:spTgt spid="52"/>
                                        </p:tgtEl>
                                      </p:cBhvr>
                                      <p:by x="105000" y="105000"/>
                                    </p:animScale>
                                  </p:childTnLst>
                                </p:cTn>
                              </p:par>
                              <p:par>
                                <p:cTn id="92" presetID="27" presetClass="emph" presetSubtype="0" fill="remove" nodeType="withEffect">
                                  <p:stCondLst>
                                    <p:cond delay="0"/>
                                  </p:stCondLst>
                                  <p:childTnLst>
                                    <p:animClr clrSpc="rgb" dir="cw">
                                      <p:cBhvr override="childStyle">
                                        <p:cTn id="93" dur="250" autoRev="1" fill="remove"/>
                                        <p:tgtEl>
                                          <p:spTgt spid="54"/>
                                        </p:tgtEl>
                                        <p:attrNameLst>
                                          <p:attrName>style.color</p:attrName>
                                        </p:attrNameLst>
                                      </p:cBhvr>
                                      <p:to>
                                        <a:schemeClr val="bg1"/>
                                      </p:to>
                                    </p:animClr>
                                    <p:animClr clrSpc="rgb" dir="cw">
                                      <p:cBhvr>
                                        <p:cTn id="94" dur="250" autoRev="1" fill="remove"/>
                                        <p:tgtEl>
                                          <p:spTgt spid="54"/>
                                        </p:tgtEl>
                                        <p:attrNameLst>
                                          <p:attrName>fillcolor</p:attrName>
                                        </p:attrNameLst>
                                      </p:cBhvr>
                                      <p:to>
                                        <a:schemeClr val="bg1"/>
                                      </p:to>
                                    </p:animClr>
                                    <p:set>
                                      <p:cBhvr>
                                        <p:cTn id="95" dur="250" autoRev="1" fill="remove"/>
                                        <p:tgtEl>
                                          <p:spTgt spid="54"/>
                                        </p:tgtEl>
                                        <p:attrNameLst>
                                          <p:attrName>fill.type</p:attrName>
                                        </p:attrNameLst>
                                      </p:cBhvr>
                                      <p:to>
                                        <p:strVal val="solid"/>
                                      </p:to>
                                    </p:set>
                                    <p:set>
                                      <p:cBhvr>
                                        <p:cTn id="96" dur="250" autoRev="1" fill="remove"/>
                                        <p:tgtEl>
                                          <p:spTgt spid="54"/>
                                        </p:tgtEl>
                                        <p:attrNameLst>
                                          <p:attrName>fill.on</p:attrName>
                                        </p:attrNameLst>
                                      </p:cBhvr>
                                      <p:to>
                                        <p:strVal val="true"/>
                                      </p:to>
                                    </p:set>
                                  </p:childTnLst>
                                </p:cTn>
                              </p:par>
                              <p:par>
                                <p:cTn id="97" presetID="27" presetClass="emph" presetSubtype="0" fill="remove" grpId="0" nodeType="withEffect">
                                  <p:stCondLst>
                                    <p:cond delay="0"/>
                                  </p:stCondLst>
                                  <p:childTnLst>
                                    <p:animClr clrSpc="rgb" dir="cw">
                                      <p:cBhvr override="childStyle">
                                        <p:cTn id="98" dur="450" autoRev="1" fill="remove"/>
                                        <p:tgtEl>
                                          <p:spTgt spid="55"/>
                                        </p:tgtEl>
                                        <p:attrNameLst>
                                          <p:attrName>style.color</p:attrName>
                                        </p:attrNameLst>
                                      </p:cBhvr>
                                      <p:to>
                                        <a:schemeClr val="bg1"/>
                                      </p:to>
                                    </p:animClr>
                                    <p:animClr clrSpc="rgb" dir="cw">
                                      <p:cBhvr>
                                        <p:cTn id="99" dur="450" autoRev="1" fill="remove"/>
                                        <p:tgtEl>
                                          <p:spTgt spid="55"/>
                                        </p:tgtEl>
                                        <p:attrNameLst>
                                          <p:attrName>fillcolor</p:attrName>
                                        </p:attrNameLst>
                                      </p:cBhvr>
                                      <p:to>
                                        <a:schemeClr val="bg1"/>
                                      </p:to>
                                    </p:animClr>
                                    <p:set>
                                      <p:cBhvr>
                                        <p:cTn id="100" dur="450" autoRev="1" fill="remove"/>
                                        <p:tgtEl>
                                          <p:spTgt spid="55"/>
                                        </p:tgtEl>
                                        <p:attrNameLst>
                                          <p:attrName>fill.type</p:attrName>
                                        </p:attrNameLst>
                                      </p:cBhvr>
                                      <p:to>
                                        <p:strVal val="solid"/>
                                      </p:to>
                                    </p:set>
                                    <p:set>
                                      <p:cBhvr>
                                        <p:cTn id="101" dur="450" autoRev="1" fill="remove"/>
                                        <p:tgtEl>
                                          <p:spTgt spid="55"/>
                                        </p:tgtEl>
                                        <p:attrNameLst>
                                          <p:attrName>fill.on</p:attrName>
                                        </p:attrNameLst>
                                      </p:cBhvr>
                                      <p:to>
                                        <p:strVal val="true"/>
                                      </p:to>
                                    </p:set>
                                  </p:childTnLst>
                                </p:cTn>
                              </p:par>
                              <p:par>
                                <p:cTn id="102" presetID="26" presetClass="emph" presetSubtype="0" fill="hold" nodeType="withEffect">
                                  <p:stCondLst>
                                    <p:cond delay="0"/>
                                  </p:stCondLst>
                                  <p:childTnLst>
                                    <p:animEffect transition="out" filter="fade">
                                      <p:cBhvr>
                                        <p:cTn id="103" dur="500" tmFilter="0, 0; .2, .5; .8, .5; 1, 0"/>
                                        <p:tgtEl>
                                          <p:spTgt spid="54"/>
                                        </p:tgtEl>
                                      </p:cBhvr>
                                    </p:animEffect>
                                    <p:animScale>
                                      <p:cBhvr>
                                        <p:cTn id="104" dur="250" autoRev="1" fill="hold"/>
                                        <p:tgtEl>
                                          <p:spTgt spid="54"/>
                                        </p:tgtEl>
                                      </p:cBhvr>
                                      <p:by x="105000" y="105000"/>
                                    </p:animScale>
                                  </p:childTnLst>
                                </p:cTn>
                              </p:par>
                              <p:par>
                                <p:cTn id="105" presetID="26" presetClass="emph" presetSubtype="0" fill="hold" grpId="1" nodeType="withEffect">
                                  <p:stCondLst>
                                    <p:cond delay="0"/>
                                  </p:stCondLst>
                                  <p:childTnLst>
                                    <p:animEffect transition="out" filter="fade">
                                      <p:cBhvr>
                                        <p:cTn id="106" dur="900" tmFilter="0, 0; .2, .5; .8, .5; 1, 0"/>
                                        <p:tgtEl>
                                          <p:spTgt spid="55"/>
                                        </p:tgtEl>
                                      </p:cBhvr>
                                    </p:animEffect>
                                    <p:animScale>
                                      <p:cBhvr>
                                        <p:cTn id="107" dur="450" autoRev="1" fill="hold"/>
                                        <p:tgtEl>
                                          <p:spTgt spid="55"/>
                                        </p:tgtEl>
                                      </p:cBhvr>
                                      <p:by x="105000" y="105000"/>
                                    </p:animScale>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nodeType="clickEffect">
                                  <p:stCondLst>
                                    <p:cond delay="0"/>
                                  </p:stCondLst>
                                  <p:childTnLst>
                                    <p:set>
                                      <p:cBhvr>
                                        <p:cTn id="111" dur="1" fill="hold">
                                          <p:stCondLst>
                                            <p:cond delay="0"/>
                                          </p:stCondLst>
                                        </p:cTn>
                                        <p:tgtEl>
                                          <p:spTgt spid="36"/>
                                        </p:tgtEl>
                                        <p:attrNameLst>
                                          <p:attrName>style.visibility</p:attrName>
                                        </p:attrNameLst>
                                      </p:cBhvr>
                                      <p:to>
                                        <p:strVal val="visible"/>
                                      </p:to>
                                    </p:set>
                                    <p:anim calcmode="lin" valueType="num">
                                      <p:cBhvr>
                                        <p:cTn id="112" dur="500" fill="hold"/>
                                        <p:tgtEl>
                                          <p:spTgt spid="36"/>
                                        </p:tgtEl>
                                        <p:attrNameLst>
                                          <p:attrName>ppt_w</p:attrName>
                                        </p:attrNameLst>
                                      </p:cBhvr>
                                      <p:tavLst>
                                        <p:tav tm="0">
                                          <p:val>
                                            <p:fltVal val="0"/>
                                          </p:val>
                                        </p:tav>
                                        <p:tav tm="100000">
                                          <p:val>
                                            <p:strVal val="#ppt_w"/>
                                          </p:val>
                                        </p:tav>
                                      </p:tavLst>
                                    </p:anim>
                                    <p:anim calcmode="lin" valueType="num">
                                      <p:cBhvr>
                                        <p:cTn id="113" dur="500" fill="hold"/>
                                        <p:tgtEl>
                                          <p:spTgt spid="36"/>
                                        </p:tgtEl>
                                        <p:attrNameLst>
                                          <p:attrName>ppt_h</p:attrName>
                                        </p:attrNameLst>
                                      </p:cBhvr>
                                      <p:tavLst>
                                        <p:tav tm="0">
                                          <p:val>
                                            <p:fltVal val="0"/>
                                          </p:val>
                                        </p:tav>
                                        <p:tav tm="100000">
                                          <p:val>
                                            <p:strVal val="#ppt_h"/>
                                          </p:val>
                                        </p:tav>
                                      </p:tavLst>
                                    </p:anim>
                                    <p:animEffect transition="in" filter="fade">
                                      <p:cBhvr>
                                        <p:cTn id="114" dur="500"/>
                                        <p:tgtEl>
                                          <p:spTgt spid="36"/>
                                        </p:tgtEl>
                                      </p:cBhvr>
                                    </p:animEffect>
                                  </p:childTnLst>
                                </p:cTn>
                              </p:par>
                            </p:childTnLst>
                          </p:cTn>
                        </p:par>
                      </p:childTnLst>
                    </p:cTn>
                  </p:par>
                  <p:par>
                    <p:cTn id="115" fill="hold">
                      <p:stCondLst>
                        <p:cond delay="indefinite"/>
                      </p:stCondLst>
                      <p:childTnLst>
                        <p:par>
                          <p:cTn id="116" fill="hold">
                            <p:stCondLst>
                              <p:cond delay="0"/>
                            </p:stCondLst>
                            <p:childTnLst>
                              <p:par>
                                <p:cTn id="117" presetID="26" presetClass="emph" presetSubtype="0" fill="hold" nodeType="clickEffect">
                                  <p:stCondLst>
                                    <p:cond delay="0"/>
                                  </p:stCondLst>
                                  <p:childTnLst>
                                    <p:animEffect transition="out" filter="fade">
                                      <p:cBhvr>
                                        <p:cTn id="118" dur="900" tmFilter="0, 0; .2, .5; .8, .5; 1, 0"/>
                                        <p:tgtEl>
                                          <p:spTgt spid="36"/>
                                        </p:tgtEl>
                                      </p:cBhvr>
                                    </p:animEffect>
                                    <p:animScale>
                                      <p:cBhvr>
                                        <p:cTn id="119" dur="450" autoRev="1" fill="hold"/>
                                        <p:tgtEl>
                                          <p:spTgt spid="36"/>
                                        </p:tgtEl>
                                      </p:cBhvr>
                                      <p:by x="105000" y="105000"/>
                                    </p:animScale>
                                  </p:childTnLst>
                                </p:cTn>
                              </p:par>
                              <p:par>
                                <p:cTn id="120" presetID="27" presetClass="emph" presetSubtype="0" fill="remove" nodeType="withEffect">
                                  <p:stCondLst>
                                    <p:cond delay="0"/>
                                  </p:stCondLst>
                                  <p:childTnLst>
                                    <p:animClr clrSpc="rgb" dir="cw">
                                      <p:cBhvr override="childStyle">
                                        <p:cTn id="121" dur="450" autoRev="1" fill="remove"/>
                                        <p:tgtEl>
                                          <p:spTgt spid="36"/>
                                        </p:tgtEl>
                                        <p:attrNameLst>
                                          <p:attrName>style.color</p:attrName>
                                        </p:attrNameLst>
                                      </p:cBhvr>
                                      <p:to>
                                        <a:schemeClr val="bg1"/>
                                      </p:to>
                                    </p:animClr>
                                    <p:animClr clrSpc="rgb" dir="cw">
                                      <p:cBhvr>
                                        <p:cTn id="122" dur="450" autoRev="1" fill="remove"/>
                                        <p:tgtEl>
                                          <p:spTgt spid="36"/>
                                        </p:tgtEl>
                                        <p:attrNameLst>
                                          <p:attrName>fillcolor</p:attrName>
                                        </p:attrNameLst>
                                      </p:cBhvr>
                                      <p:to>
                                        <a:schemeClr val="bg1"/>
                                      </p:to>
                                    </p:animClr>
                                    <p:set>
                                      <p:cBhvr>
                                        <p:cTn id="123" dur="450" autoRev="1" fill="remove"/>
                                        <p:tgtEl>
                                          <p:spTgt spid="36"/>
                                        </p:tgtEl>
                                        <p:attrNameLst>
                                          <p:attrName>fill.type</p:attrName>
                                        </p:attrNameLst>
                                      </p:cBhvr>
                                      <p:to>
                                        <p:strVal val="solid"/>
                                      </p:to>
                                    </p:set>
                                    <p:set>
                                      <p:cBhvr>
                                        <p:cTn id="124" dur="450" autoRev="1" fill="remove"/>
                                        <p:tgtEl>
                                          <p:spTgt spid="36"/>
                                        </p:tgtEl>
                                        <p:attrNameLst>
                                          <p:attrName>fill.on</p:attrName>
                                        </p:attrNameLst>
                                      </p:cBhvr>
                                      <p:to>
                                        <p:strVal val="true"/>
                                      </p:to>
                                    </p:set>
                                  </p:childTnLst>
                                </p:cTn>
                              </p:par>
                            </p:childTnLst>
                          </p:cTn>
                        </p:par>
                      </p:childTnLst>
                    </p:cTn>
                  </p:par>
                  <p:par>
                    <p:cTn id="125" fill="hold">
                      <p:stCondLst>
                        <p:cond delay="indefinite"/>
                      </p:stCondLst>
                      <p:childTnLst>
                        <p:par>
                          <p:cTn id="126" fill="hold">
                            <p:stCondLst>
                              <p:cond delay="0"/>
                            </p:stCondLst>
                            <p:childTnLst>
                              <p:par>
                                <p:cTn id="127" presetID="53" presetClass="exit" presetSubtype="32" fill="hold" nodeType="clickEffect">
                                  <p:stCondLst>
                                    <p:cond delay="0"/>
                                  </p:stCondLst>
                                  <p:childTnLst>
                                    <p:anim calcmode="lin" valueType="num">
                                      <p:cBhvr>
                                        <p:cTn id="128" dur="500"/>
                                        <p:tgtEl>
                                          <p:spTgt spid="36"/>
                                        </p:tgtEl>
                                        <p:attrNameLst>
                                          <p:attrName>ppt_w</p:attrName>
                                        </p:attrNameLst>
                                      </p:cBhvr>
                                      <p:tavLst>
                                        <p:tav tm="0">
                                          <p:val>
                                            <p:strVal val="ppt_w"/>
                                          </p:val>
                                        </p:tav>
                                        <p:tav tm="100000">
                                          <p:val>
                                            <p:fltVal val="0"/>
                                          </p:val>
                                        </p:tav>
                                      </p:tavLst>
                                    </p:anim>
                                    <p:anim calcmode="lin" valueType="num">
                                      <p:cBhvr>
                                        <p:cTn id="129" dur="500"/>
                                        <p:tgtEl>
                                          <p:spTgt spid="36"/>
                                        </p:tgtEl>
                                        <p:attrNameLst>
                                          <p:attrName>ppt_h</p:attrName>
                                        </p:attrNameLst>
                                      </p:cBhvr>
                                      <p:tavLst>
                                        <p:tav tm="0">
                                          <p:val>
                                            <p:strVal val="ppt_h"/>
                                          </p:val>
                                        </p:tav>
                                        <p:tav tm="100000">
                                          <p:val>
                                            <p:fltVal val="0"/>
                                          </p:val>
                                        </p:tav>
                                      </p:tavLst>
                                    </p:anim>
                                    <p:animEffect transition="out" filter="fade">
                                      <p:cBhvr>
                                        <p:cTn id="130" dur="500"/>
                                        <p:tgtEl>
                                          <p:spTgt spid="36"/>
                                        </p:tgtEl>
                                      </p:cBhvr>
                                    </p:animEffect>
                                    <p:set>
                                      <p:cBhvr>
                                        <p:cTn id="131" dur="1" fill="hold">
                                          <p:stCondLst>
                                            <p:cond delay="499"/>
                                          </p:stCondLst>
                                        </p:cTn>
                                        <p:tgtEl>
                                          <p:spTgt spid="36"/>
                                        </p:tgtEl>
                                        <p:attrNameLst>
                                          <p:attrName>style.visibility</p:attrName>
                                        </p:attrNameLst>
                                      </p:cBhvr>
                                      <p:to>
                                        <p:strVal val="hidden"/>
                                      </p:to>
                                    </p:set>
                                  </p:childTnLst>
                                </p:cTn>
                              </p:par>
                              <p:par>
                                <p:cTn id="132" presetID="53" presetClass="exit" presetSubtype="32" fill="hold" nodeType="withEffect">
                                  <p:stCondLst>
                                    <p:cond delay="0"/>
                                  </p:stCondLst>
                                  <p:childTnLst>
                                    <p:anim calcmode="lin" valueType="num">
                                      <p:cBhvr>
                                        <p:cTn id="133" dur="500"/>
                                        <p:tgtEl>
                                          <p:spTgt spid="53"/>
                                        </p:tgtEl>
                                        <p:attrNameLst>
                                          <p:attrName>ppt_w</p:attrName>
                                        </p:attrNameLst>
                                      </p:cBhvr>
                                      <p:tavLst>
                                        <p:tav tm="0">
                                          <p:val>
                                            <p:strVal val="ppt_w"/>
                                          </p:val>
                                        </p:tav>
                                        <p:tav tm="100000">
                                          <p:val>
                                            <p:fltVal val="0"/>
                                          </p:val>
                                        </p:tav>
                                      </p:tavLst>
                                    </p:anim>
                                    <p:anim calcmode="lin" valueType="num">
                                      <p:cBhvr>
                                        <p:cTn id="134" dur="500"/>
                                        <p:tgtEl>
                                          <p:spTgt spid="53"/>
                                        </p:tgtEl>
                                        <p:attrNameLst>
                                          <p:attrName>ppt_h</p:attrName>
                                        </p:attrNameLst>
                                      </p:cBhvr>
                                      <p:tavLst>
                                        <p:tav tm="0">
                                          <p:val>
                                            <p:strVal val="ppt_h"/>
                                          </p:val>
                                        </p:tav>
                                        <p:tav tm="100000">
                                          <p:val>
                                            <p:fltVal val="0"/>
                                          </p:val>
                                        </p:tav>
                                      </p:tavLst>
                                    </p:anim>
                                    <p:animEffect transition="out" filter="fade">
                                      <p:cBhvr>
                                        <p:cTn id="135" dur="500"/>
                                        <p:tgtEl>
                                          <p:spTgt spid="53"/>
                                        </p:tgtEl>
                                      </p:cBhvr>
                                    </p:animEffect>
                                    <p:set>
                                      <p:cBhvr>
                                        <p:cTn id="136" dur="1" fill="hold">
                                          <p:stCondLst>
                                            <p:cond delay="499"/>
                                          </p:stCondLst>
                                        </p:cTn>
                                        <p:tgtEl>
                                          <p:spTgt spid="53"/>
                                        </p:tgtEl>
                                        <p:attrNameLst>
                                          <p:attrName>style.visibility</p:attrName>
                                        </p:attrNameLst>
                                      </p:cBhvr>
                                      <p:to>
                                        <p:strVal val="hidden"/>
                                      </p:to>
                                    </p:set>
                                  </p:childTnLst>
                                </p:cTn>
                              </p:par>
                              <p:par>
                                <p:cTn id="137" presetID="53" presetClass="exit" presetSubtype="32" fill="hold" grpId="3" nodeType="withEffect">
                                  <p:stCondLst>
                                    <p:cond delay="0"/>
                                  </p:stCondLst>
                                  <p:childTnLst>
                                    <p:anim calcmode="lin" valueType="num">
                                      <p:cBhvr>
                                        <p:cTn id="138" dur="500"/>
                                        <p:tgtEl>
                                          <p:spTgt spid="52"/>
                                        </p:tgtEl>
                                        <p:attrNameLst>
                                          <p:attrName>ppt_w</p:attrName>
                                        </p:attrNameLst>
                                      </p:cBhvr>
                                      <p:tavLst>
                                        <p:tav tm="0">
                                          <p:val>
                                            <p:strVal val="ppt_w"/>
                                          </p:val>
                                        </p:tav>
                                        <p:tav tm="100000">
                                          <p:val>
                                            <p:fltVal val="0"/>
                                          </p:val>
                                        </p:tav>
                                      </p:tavLst>
                                    </p:anim>
                                    <p:anim calcmode="lin" valueType="num">
                                      <p:cBhvr>
                                        <p:cTn id="139" dur="500"/>
                                        <p:tgtEl>
                                          <p:spTgt spid="52"/>
                                        </p:tgtEl>
                                        <p:attrNameLst>
                                          <p:attrName>ppt_h</p:attrName>
                                        </p:attrNameLst>
                                      </p:cBhvr>
                                      <p:tavLst>
                                        <p:tav tm="0">
                                          <p:val>
                                            <p:strVal val="ppt_h"/>
                                          </p:val>
                                        </p:tav>
                                        <p:tav tm="100000">
                                          <p:val>
                                            <p:fltVal val="0"/>
                                          </p:val>
                                        </p:tav>
                                      </p:tavLst>
                                    </p:anim>
                                    <p:animEffect transition="out" filter="fade">
                                      <p:cBhvr>
                                        <p:cTn id="140" dur="500"/>
                                        <p:tgtEl>
                                          <p:spTgt spid="52"/>
                                        </p:tgtEl>
                                      </p:cBhvr>
                                    </p:animEffect>
                                    <p:set>
                                      <p:cBhvr>
                                        <p:cTn id="141" dur="1" fill="hold">
                                          <p:stCondLst>
                                            <p:cond delay="499"/>
                                          </p:stCondLst>
                                        </p:cTn>
                                        <p:tgtEl>
                                          <p:spTgt spid="52"/>
                                        </p:tgtEl>
                                        <p:attrNameLst>
                                          <p:attrName>style.visibility</p:attrName>
                                        </p:attrNameLst>
                                      </p:cBhvr>
                                      <p:to>
                                        <p:strVal val="hidden"/>
                                      </p:to>
                                    </p:set>
                                  </p:childTnLst>
                                </p:cTn>
                              </p:par>
                              <p:par>
                                <p:cTn id="142" presetID="53" presetClass="exit" presetSubtype="32" fill="hold" nodeType="withEffect">
                                  <p:stCondLst>
                                    <p:cond delay="0"/>
                                  </p:stCondLst>
                                  <p:childTnLst>
                                    <p:anim calcmode="lin" valueType="num">
                                      <p:cBhvr>
                                        <p:cTn id="143" dur="500"/>
                                        <p:tgtEl>
                                          <p:spTgt spid="54"/>
                                        </p:tgtEl>
                                        <p:attrNameLst>
                                          <p:attrName>ppt_w</p:attrName>
                                        </p:attrNameLst>
                                      </p:cBhvr>
                                      <p:tavLst>
                                        <p:tav tm="0">
                                          <p:val>
                                            <p:strVal val="ppt_w"/>
                                          </p:val>
                                        </p:tav>
                                        <p:tav tm="100000">
                                          <p:val>
                                            <p:fltVal val="0"/>
                                          </p:val>
                                        </p:tav>
                                      </p:tavLst>
                                    </p:anim>
                                    <p:anim calcmode="lin" valueType="num">
                                      <p:cBhvr>
                                        <p:cTn id="144" dur="500"/>
                                        <p:tgtEl>
                                          <p:spTgt spid="54"/>
                                        </p:tgtEl>
                                        <p:attrNameLst>
                                          <p:attrName>ppt_h</p:attrName>
                                        </p:attrNameLst>
                                      </p:cBhvr>
                                      <p:tavLst>
                                        <p:tav tm="0">
                                          <p:val>
                                            <p:strVal val="ppt_h"/>
                                          </p:val>
                                        </p:tav>
                                        <p:tav tm="100000">
                                          <p:val>
                                            <p:fltVal val="0"/>
                                          </p:val>
                                        </p:tav>
                                      </p:tavLst>
                                    </p:anim>
                                    <p:animEffect transition="out" filter="fade">
                                      <p:cBhvr>
                                        <p:cTn id="145" dur="500"/>
                                        <p:tgtEl>
                                          <p:spTgt spid="54"/>
                                        </p:tgtEl>
                                      </p:cBhvr>
                                    </p:animEffect>
                                    <p:set>
                                      <p:cBhvr>
                                        <p:cTn id="146" dur="1" fill="hold">
                                          <p:stCondLst>
                                            <p:cond delay="499"/>
                                          </p:stCondLst>
                                        </p:cTn>
                                        <p:tgtEl>
                                          <p:spTgt spid="54"/>
                                        </p:tgtEl>
                                        <p:attrNameLst>
                                          <p:attrName>style.visibility</p:attrName>
                                        </p:attrNameLst>
                                      </p:cBhvr>
                                      <p:to>
                                        <p:strVal val="hidden"/>
                                      </p:to>
                                    </p:set>
                                  </p:childTnLst>
                                </p:cTn>
                              </p:par>
                              <p:par>
                                <p:cTn id="147" presetID="53" presetClass="exit" presetSubtype="32" fill="hold" grpId="3" nodeType="withEffect">
                                  <p:stCondLst>
                                    <p:cond delay="0"/>
                                  </p:stCondLst>
                                  <p:childTnLst>
                                    <p:anim calcmode="lin" valueType="num">
                                      <p:cBhvr>
                                        <p:cTn id="148" dur="500"/>
                                        <p:tgtEl>
                                          <p:spTgt spid="55"/>
                                        </p:tgtEl>
                                        <p:attrNameLst>
                                          <p:attrName>ppt_w</p:attrName>
                                        </p:attrNameLst>
                                      </p:cBhvr>
                                      <p:tavLst>
                                        <p:tav tm="0">
                                          <p:val>
                                            <p:strVal val="ppt_w"/>
                                          </p:val>
                                        </p:tav>
                                        <p:tav tm="100000">
                                          <p:val>
                                            <p:fltVal val="0"/>
                                          </p:val>
                                        </p:tav>
                                      </p:tavLst>
                                    </p:anim>
                                    <p:anim calcmode="lin" valueType="num">
                                      <p:cBhvr>
                                        <p:cTn id="149" dur="500"/>
                                        <p:tgtEl>
                                          <p:spTgt spid="55"/>
                                        </p:tgtEl>
                                        <p:attrNameLst>
                                          <p:attrName>ppt_h</p:attrName>
                                        </p:attrNameLst>
                                      </p:cBhvr>
                                      <p:tavLst>
                                        <p:tav tm="0">
                                          <p:val>
                                            <p:strVal val="ppt_h"/>
                                          </p:val>
                                        </p:tav>
                                        <p:tav tm="100000">
                                          <p:val>
                                            <p:fltVal val="0"/>
                                          </p:val>
                                        </p:tav>
                                      </p:tavLst>
                                    </p:anim>
                                    <p:animEffect transition="out" filter="fade">
                                      <p:cBhvr>
                                        <p:cTn id="150" dur="500"/>
                                        <p:tgtEl>
                                          <p:spTgt spid="55"/>
                                        </p:tgtEl>
                                      </p:cBhvr>
                                    </p:animEffect>
                                    <p:set>
                                      <p:cBhvr>
                                        <p:cTn id="151" dur="1" fill="hold">
                                          <p:stCondLst>
                                            <p:cond delay="499"/>
                                          </p:stCondLst>
                                        </p:cTn>
                                        <p:tgtEl>
                                          <p:spTgt spid="55"/>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53" presetClass="exit" presetSubtype="32" fill="hold" nodeType="clickEffect">
                                  <p:stCondLst>
                                    <p:cond delay="0"/>
                                  </p:stCondLst>
                                  <p:childTnLst>
                                    <p:anim calcmode="lin" valueType="num">
                                      <p:cBhvr>
                                        <p:cTn id="155" dur="900"/>
                                        <p:tgtEl>
                                          <p:spTgt spid="29"/>
                                        </p:tgtEl>
                                        <p:attrNameLst>
                                          <p:attrName>ppt_w</p:attrName>
                                        </p:attrNameLst>
                                      </p:cBhvr>
                                      <p:tavLst>
                                        <p:tav tm="0">
                                          <p:val>
                                            <p:strVal val="ppt_w"/>
                                          </p:val>
                                        </p:tav>
                                        <p:tav tm="100000">
                                          <p:val>
                                            <p:fltVal val="0"/>
                                          </p:val>
                                        </p:tav>
                                      </p:tavLst>
                                    </p:anim>
                                    <p:anim calcmode="lin" valueType="num">
                                      <p:cBhvr>
                                        <p:cTn id="156" dur="900"/>
                                        <p:tgtEl>
                                          <p:spTgt spid="29"/>
                                        </p:tgtEl>
                                        <p:attrNameLst>
                                          <p:attrName>ppt_h</p:attrName>
                                        </p:attrNameLst>
                                      </p:cBhvr>
                                      <p:tavLst>
                                        <p:tav tm="0">
                                          <p:val>
                                            <p:strVal val="ppt_h"/>
                                          </p:val>
                                        </p:tav>
                                        <p:tav tm="100000">
                                          <p:val>
                                            <p:fltVal val="0"/>
                                          </p:val>
                                        </p:tav>
                                      </p:tavLst>
                                    </p:anim>
                                    <p:animEffect transition="out" filter="fade">
                                      <p:cBhvr>
                                        <p:cTn id="157" dur="900"/>
                                        <p:tgtEl>
                                          <p:spTgt spid="29"/>
                                        </p:tgtEl>
                                      </p:cBhvr>
                                    </p:animEffect>
                                    <p:set>
                                      <p:cBhvr>
                                        <p:cTn id="158" dur="1" fill="hold">
                                          <p:stCondLst>
                                            <p:cond delay="899"/>
                                          </p:stCondLst>
                                        </p:cTn>
                                        <p:tgtEl>
                                          <p:spTgt spid="29"/>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49"/>
                                        </p:tgtEl>
                                        <p:attrNameLst>
                                          <p:attrName>style.visibility</p:attrName>
                                        </p:attrNameLst>
                                      </p:cBhvr>
                                      <p:to>
                                        <p:strVal val="visible"/>
                                      </p:to>
                                    </p:set>
                                  </p:childTnLst>
                                </p:cTn>
                              </p:par>
                              <p:par>
                                <p:cTn id="163" presetID="50" presetClass="path" presetSubtype="0" accel="50000" decel="50000" fill="hold" nodeType="withEffect">
                                  <p:stCondLst>
                                    <p:cond delay="0"/>
                                  </p:stCondLst>
                                  <p:childTnLst>
                                    <p:animMotion origin="layout" path="M -1.04167E-6 3.7037E-6 L -0.01719 0.00439 C -0.025 0.00833 -0.0362 -0.01667 -0.03789 -0.03611 L -0.04154 -0.08125 " pathEditMode="relative" rAng="21120000" ptsTypes="AAAA">
                                      <p:cBhvr>
                                        <p:cTn id="164" dur="4000" fill="hold"/>
                                        <p:tgtEl>
                                          <p:spTgt spid="49"/>
                                        </p:tgtEl>
                                        <p:attrNameLst>
                                          <p:attrName>ppt_x</p:attrName>
                                          <p:attrName>ppt_y</p:attrName>
                                        </p:attrNameLst>
                                      </p:cBhvr>
                                      <p:rCtr x="-2083" y="-4051"/>
                                    </p:animMotion>
                                  </p:childTnLst>
                                </p:cTn>
                              </p:par>
                              <p:par>
                                <p:cTn id="165" presetID="1" presetClass="entr" presetSubtype="0" fill="hold" grpId="0" nodeType="withEffect">
                                  <p:stCondLst>
                                    <p:cond delay="0"/>
                                  </p:stCondLst>
                                  <p:childTnLst>
                                    <p:set>
                                      <p:cBhvr>
                                        <p:cTn id="166" dur="1" fill="hold">
                                          <p:stCondLst>
                                            <p:cond delay="0"/>
                                          </p:stCondLst>
                                        </p:cTn>
                                        <p:tgtEl>
                                          <p:spTgt spid="47"/>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48"/>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50"/>
                                        </p:tgtEl>
                                        <p:attrNameLst>
                                          <p:attrName>style.visibility</p:attrName>
                                        </p:attrNameLst>
                                      </p:cBhvr>
                                      <p:to>
                                        <p:strVal val="visible"/>
                                      </p:to>
                                    </p:set>
                                  </p:childTnLst>
                                </p:cTn>
                              </p:par>
                              <p:par>
                                <p:cTn id="171" presetID="50" presetClass="path" presetSubtype="0" accel="50000" decel="50000" fill="hold" nodeType="withEffect">
                                  <p:stCondLst>
                                    <p:cond delay="0"/>
                                  </p:stCondLst>
                                  <p:childTnLst>
                                    <p:animMotion origin="layout" path="M 1.45833E-6 1.48148E-6 L -0.01628 0.00393 C -0.02344 0.00717 -0.03425 -0.01829 -0.03581 -0.0382 L -0.03958 -0.08472 " pathEditMode="relative" rAng="21120000" ptsTypes="AAAA">
                                      <p:cBhvr>
                                        <p:cTn id="172" dur="4000" fill="hold"/>
                                        <p:tgtEl>
                                          <p:spTgt spid="50"/>
                                        </p:tgtEl>
                                        <p:attrNameLst>
                                          <p:attrName>ppt_x</p:attrName>
                                          <p:attrName>ppt_y</p:attrName>
                                        </p:attrNameLst>
                                      </p:cBhvr>
                                      <p:rCtr x="-1979" y="-42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40" grpId="0" animBg="1"/>
      <p:bldP spid="40" grpId="1" animBg="1"/>
      <p:bldP spid="42" grpId="0" animBg="1"/>
      <p:bldP spid="42" grpId="1" animBg="1"/>
      <p:bldP spid="44" grpId="0" animBg="1"/>
      <p:bldP spid="44" grpId="1" animBg="1"/>
      <p:bldP spid="47" grpId="0" animBg="1"/>
      <p:bldP spid="48" grpId="0" animBg="1"/>
      <p:bldP spid="52" grpId="0" animBg="1"/>
      <p:bldP spid="52" grpId="1" animBg="1"/>
      <p:bldP spid="52" grpId="2" animBg="1"/>
      <p:bldP spid="52" grpId="3" animBg="1"/>
      <p:bldP spid="55" grpId="0" animBg="1"/>
      <p:bldP spid="55" grpId="1" animBg="1"/>
      <p:bldP spid="55" grpId="2" animBg="1"/>
      <p:bldP spid="55" grpId="3"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txBox="1">
            <a:spLocks/>
          </p:cNvSpPr>
          <p:nvPr/>
        </p:nvSpPr>
        <p:spPr>
          <a:xfrm>
            <a:off x="539496" y="210312"/>
            <a:ext cx="9235120" cy="630000"/>
          </a:xfrm>
          <a:prstGeom prst="rect">
            <a:avLst/>
          </a:prstGeom>
        </p:spPr>
        <p:txBody>
          <a:bodyPr anchor="t" anchorCtr="0">
            <a:noAutofit/>
          </a:bodyPr>
          <a:lstStyle>
            <a:lvl1pPr algn="l" defTabSz="914400" rtl="0" eaLnBrk="1" latinLnBrk="0" hangingPunct="1">
              <a:lnSpc>
                <a:spcPts val="3600"/>
              </a:lnSpc>
              <a:spcBef>
                <a:spcPct val="0"/>
              </a:spcBef>
              <a:buNone/>
              <a:defRPr sz="3600" b="1" i="0" kern="1200" cap="all" baseline="0">
                <a:solidFill>
                  <a:srgbClr val="A6192E"/>
                </a:solidFill>
                <a:latin typeface="Frutiger LT Com 45 Light" panose="020B0303030504020204" pitchFamily="34" charset="0"/>
                <a:ea typeface="+mj-ea"/>
                <a:cs typeface="+mj-cs"/>
              </a:defRPr>
            </a:lvl1pPr>
          </a:lstStyle>
          <a:p>
            <a:pPr marL="0" marR="0" lvl="0" indent="0" algn="l" defTabSz="914400" rtl="0" eaLnBrk="1" fontAlgn="auto" latinLnBrk="0" hangingPunct="1">
              <a:lnSpc>
                <a:spcPts val="3600"/>
              </a:lnSpc>
              <a:spcBef>
                <a:spcPct val="0"/>
              </a:spcBef>
              <a:spcAft>
                <a:spcPts val="0"/>
              </a:spcAft>
              <a:buClrTx/>
              <a:buSzTx/>
              <a:buFontTx/>
              <a:buNone/>
              <a:tabLst/>
              <a:defRPr/>
            </a:pPr>
            <a:r>
              <a:rPr kumimoji="0" lang="en-GB" sz="3600" b="1" i="0" u="none" strike="noStrike" kern="1200" cap="all" spc="0" normalizeH="0" baseline="0" noProof="0" dirty="0" smtClean="0">
                <a:ln>
                  <a:noFill/>
                </a:ln>
                <a:solidFill>
                  <a:srgbClr val="7030A0"/>
                </a:solidFill>
                <a:effectLst/>
                <a:uLnTx/>
                <a:uFillTx/>
                <a:latin typeface="Frutiger LT Com 45 Light" panose="020B0303030504020204" pitchFamily="34" charset="0"/>
                <a:ea typeface="+mj-ea"/>
                <a:cs typeface="+mj-cs"/>
              </a:rPr>
              <a:t>The 17 steps you need to do the day of the visit</a:t>
            </a:r>
            <a:endParaRPr kumimoji="0" lang="en-US" sz="3600" b="1" i="0" u="none" strike="noStrike" kern="1200" cap="all" spc="0" normalizeH="0" baseline="0" noProof="0" dirty="0">
              <a:ln>
                <a:noFill/>
              </a:ln>
              <a:solidFill>
                <a:srgbClr val="7030A0"/>
              </a:solidFill>
              <a:effectLst/>
              <a:uLnTx/>
              <a:uFillTx/>
              <a:latin typeface="Frutiger LT Com 45 Light" panose="020B0303030504020204" pitchFamily="34" charset="0"/>
              <a:ea typeface="+mj-ea"/>
              <a:cs typeface="+mj-cs"/>
            </a:endParaRPr>
          </a:p>
        </p:txBody>
      </p:sp>
      <p:sp>
        <p:nvSpPr>
          <p:cNvPr id="8" name="TextBox 7"/>
          <p:cNvSpPr txBox="1"/>
          <p:nvPr/>
        </p:nvSpPr>
        <p:spPr>
          <a:xfrm>
            <a:off x="777240" y="1042416"/>
            <a:ext cx="7494889"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rPr>
              <a:t>1. School Bus (Emirates Transport) picks up school visits coordinator, supervisors and students. </a:t>
            </a:r>
            <a:endParaRPr kumimoji="0" lang="en-US" sz="1800" b="0" i="0" u="none" strike="noStrike" kern="0" cap="none" spc="0" normalizeH="0" baseline="0" noProof="0" dirty="0" smtClean="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endParaRPr>
          </a:p>
        </p:txBody>
      </p:sp>
      <p:sp>
        <p:nvSpPr>
          <p:cNvPr id="9" name="TextBox 8"/>
          <p:cNvSpPr txBox="1"/>
          <p:nvPr/>
        </p:nvSpPr>
        <p:spPr>
          <a:xfrm>
            <a:off x="777240" y="1665049"/>
            <a:ext cx="7494889"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rPr>
              <a:t>2. Bus driver puts in the windscreen the bus signage provided by the school visits coordinator. </a:t>
            </a:r>
            <a:endParaRPr kumimoji="0" lang="en-US" sz="1800" b="0" i="0" u="none" strike="noStrike" kern="0" cap="none" spc="0" normalizeH="0" baseline="0" noProof="0" dirty="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endParaRPr>
          </a:p>
        </p:txBody>
      </p:sp>
      <p:sp>
        <p:nvSpPr>
          <p:cNvPr id="10" name="TextBox 9"/>
          <p:cNvSpPr txBox="1"/>
          <p:nvPr/>
        </p:nvSpPr>
        <p:spPr>
          <a:xfrm>
            <a:off x="777240" y="2305129"/>
            <a:ext cx="7494889"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rPr>
              <a:t>3. All supervisors must have a badge. Wristbands are distributed to students. </a:t>
            </a:r>
            <a:endParaRPr kumimoji="0" lang="en-US" sz="1800" b="0" i="0" u="none" strike="noStrike" kern="0" cap="none" spc="0" normalizeH="0" baseline="0" noProof="0" dirty="0" smtClean="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endParaRPr>
          </a:p>
        </p:txBody>
      </p:sp>
      <p:sp>
        <p:nvSpPr>
          <p:cNvPr id="11" name="TextBox 10"/>
          <p:cNvSpPr txBox="1"/>
          <p:nvPr/>
        </p:nvSpPr>
        <p:spPr>
          <a:xfrm>
            <a:off x="777240" y="2872115"/>
            <a:ext cx="7683530" cy="36933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rPr>
              <a:t>4. School bus travels to Abu Dhabi, following signage to </a:t>
            </a:r>
            <a:r>
              <a:rPr kumimoji="0" lang="en-GB" sz="1800" b="0" i="0" u="none" strike="noStrike" kern="0" cap="none" spc="0" normalizeH="0" baseline="0" noProof="0" dirty="0" err="1" smtClean="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rPr>
              <a:t>Zayed</a:t>
            </a:r>
            <a:r>
              <a:rPr kumimoji="0" lang="en-GB" sz="1800" b="0" i="0" u="none" strike="noStrike" kern="0" cap="none" spc="0" normalizeH="0" baseline="0" noProof="0" dirty="0" smtClean="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rPr>
              <a:t> Sports City. </a:t>
            </a:r>
            <a:endParaRPr kumimoji="0" lang="en-US" sz="1800" b="0" i="0" u="none" strike="noStrike" kern="0" cap="none" spc="0" normalizeH="0" baseline="0" noProof="0" dirty="0" smtClean="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endParaRPr>
          </a:p>
        </p:txBody>
      </p:sp>
      <p:sp>
        <p:nvSpPr>
          <p:cNvPr id="12" name="TextBox 11"/>
          <p:cNvSpPr txBox="1"/>
          <p:nvPr/>
        </p:nvSpPr>
        <p:spPr>
          <a:xfrm>
            <a:off x="777240" y="3174078"/>
            <a:ext cx="7710849" cy="36933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rPr>
              <a:t>5. Arrival to IPIC Arena: follow marshals instructions. </a:t>
            </a:r>
            <a:endParaRPr kumimoji="0" lang="en-US" sz="1800" b="0" i="0" u="none" strike="noStrike" kern="0" cap="none" spc="0" normalizeH="0" baseline="0" noProof="0" dirty="0" smtClean="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endParaRPr>
          </a:p>
        </p:txBody>
      </p:sp>
      <p:sp>
        <p:nvSpPr>
          <p:cNvPr id="13" name="TextBox 12"/>
          <p:cNvSpPr txBox="1"/>
          <p:nvPr/>
        </p:nvSpPr>
        <p:spPr>
          <a:xfrm>
            <a:off x="777240" y="3539838"/>
            <a:ext cx="7494889"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rPr>
              <a:t>6.The WorldSkills Abu Dhabi 2017 team will proceed with a registration check. </a:t>
            </a:r>
            <a:endParaRPr kumimoji="0" lang="en-US" sz="1800" b="0" i="0" u="none" strike="noStrike" kern="0" cap="none" spc="0" normalizeH="0" baseline="0" noProof="0" dirty="0" smtClean="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endParaRPr>
          </a:p>
        </p:txBody>
      </p:sp>
      <p:sp>
        <p:nvSpPr>
          <p:cNvPr id="14" name="TextBox 13"/>
          <p:cNvSpPr txBox="1"/>
          <p:nvPr/>
        </p:nvSpPr>
        <p:spPr>
          <a:xfrm>
            <a:off x="777240" y="4179918"/>
            <a:ext cx="77108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rPr>
              <a:t>7. School bus drops off the group.</a:t>
            </a:r>
            <a:endParaRPr kumimoji="0" lang="en-US" sz="1800" b="0" i="0" u="none" strike="noStrike" kern="0" cap="none" spc="0" normalizeH="0" baseline="0" noProof="0" dirty="0" smtClean="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endParaRPr>
          </a:p>
        </p:txBody>
      </p:sp>
      <p:sp>
        <p:nvSpPr>
          <p:cNvPr id="15" name="TextBox 14"/>
          <p:cNvSpPr txBox="1"/>
          <p:nvPr/>
        </p:nvSpPr>
        <p:spPr>
          <a:xfrm>
            <a:off x="777241" y="4545678"/>
            <a:ext cx="768353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rPr>
              <a:t>8. School bus driver and school visits coordinator will be provided with a bus number. Driver must place it in the windscreen and teacher keep it throughout all the visit.</a:t>
            </a:r>
            <a:endParaRPr kumimoji="0" lang="en-US" sz="1800" b="0" i="0" u="none" strike="noStrike" kern="0" cap="none" spc="0" normalizeH="0" baseline="0" noProof="0" dirty="0" smtClean="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endParaRPr>
          </a:p>
        </p:txBody>
      </p:sp>
      <p:sp>
        <p:nvSpPr>
          <p:cNvPr id="16" name="Rectangle 15"/>
          <p:cNvSpPr/>
          <p:nvPr/>
        </p:nvSpPr>
        <p:spPr>
          <a:xfrm rot="199664">
            <a:off x="8542819" y="1688745"/>
            <a:ext cx="3281310" cy="2607206"/>
          </a:xfrm>
          <a:prstGeom prst="rect">
            <a:avLst/>
          </a:prstGeom>
          <a:noFill/>
          <a:ln w="57150">
            <a:solidFill>
              <a:srgbClr val="FEDD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0000">
            <a:off x="8567928" y="1700784"/>
            <a:ext cx="3281310" cy="2607206"/>
          </a:xfrm>
          <a:prstGeom prst="rect">
            <a:avLst/>
          </a:prstGeom>
          <a:ln>
            <a:noFill/>
          </a:ln>
          <a:effectLst>
            <a:softEdge rad="112500"/>
          </a:effectLst>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0000">
            <a:off x="8558784" y="1700784"/>
            <a:ext cx="3281310" cy="2607206"/>
          </a:xfrm>
          <a:prstGeom prst="rect">
            <a:avLst/>
          </a:prstGeom>
          <a:ln>
            <a:noFill/>
          </a:ln>
          <a:effectLst>
            <a:softEdge rad="112500"/>
          </a:effectLst>
        </p:spPr>
      </p:pic>
      <p:pic>
        <p:nvPicPr>
          <p:cNvPr id="19" name="Picture 18"/>
          <p:cNvPicPr>
            <a:picLocks noChangeAspect="1"/>
          </p:cNvPicPr>
          <p:nvPr/>
        </p:nvPicPr>
        <p:blipFill>
          <a:blip r:embed="rId4"/>
          <a:stretch>
            <a:fillRect/>
          </a:stretch>
        </p:blipFill>
        <p:spPr>
          <a:xfrm rot="180000">
            <a:off x="8558784" y="1700784"/>
            <a:ext cx="3281310" cy="2607206"/>
          </a:xfrm>
          <a:prstGeom prst="rect">
            <a:avLst/>
          </a:prstGeom>
          <a:ln>
            <a:noFill/>
          </a:ln>
          <a:effectLst>
            <a:softEdge rad="112500"/>
          </a:effectLst>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0000">
            <a:off x="8558784" y="1700784"/>
            <a:ext cx="3281310" cy="2607206"/>
          </a:xfrm>
          <a:prstGeom prst="rect">
            <a:avLst/>
          </a:prstGeom>
          <a:ln>
            <a:noFill/>
          </a:ln>
          <a:effectLst>
            <a:softEdge rad="112500"/>
          </a:effectLst>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0000">
            <a:off x="8558784" y="1700784"/>
            <a:ext cx="3281310" cy="2607206"/>
          </a:xfrm>
          <a:prstGeom prst="rect">
            <a:avLst/>
          </a:prstGeom>
          <a:ln>
            <a:noFill/>
          </a:ln>
          <a:effectLst>
            <a:softEdge rad="112500"/>
          </a:effectLst>
        </p:spPr>
      </p:pic>
      <p:pic>
        <p:nvPicPr>
          <p:cNvPr id="22" name="Content Placeholder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0000">
            <a:off x="8558784" y="1700784"/>
            <a:ext cx="3281310" cy="2607206"/>
          </a:xfrm>
          <a:prstGeom prst="rect">
            <a:avLst/>
          </a:prstGeom>
          <a:ln>
            <a:noFill/>
          </a:ln>
          <a:effectLst>
            <a:softEdge rad="112500"/>
          </a:effectLst>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80000">
            <a:off x="8558784" y="1700784"/>
            <a:ext cx="3281310" cy="2607206"/>
          </a:xfrm>
          <a:prstGeom prst="rect">
            <a:avLst/>
          </a:prstGeom>
          <a:ln>
            <a:noFill/>
          </a:ln>
          <a:effectLst>
            <a:softEdge rad="112500"/>
          </a:effectLst>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0000">
            <a:off x="8558784" y="1700784"/>
            <a:ext cx="3281310" cy="2607206"/>
          </a:xfrm>
          <a:prstGeom prst="rect">
            <a:avLst/>
          </a:prstGeom>
          <a:ln>
            <a:noFill/>
          </a:ln>
          <a:effectLst>
            <a:softEdge rad="112500"/>
          </a:effectLst>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80000">
            <a:off x="8558784" y="1700784"/>
            <a:ext cx="3281310" cy="2607206"/>
          </a:xfrm>
          <a:prstGeom prst="rect">
            <a:avLst/>
          </a:prstGeom>
          <a:ln>
            <a:noFill/>
          </a:ln>
          <a:effectLst>
            <a:softEdge rad="112500"/>
          </a:effectLst>
        </p:spPr>
      </p:pic>
    </p:spTree>
    <p:extLst>
      <p:ext uri="{BB962C8B-B14F-4D97-AF65-F5344CB8AC3E}">
        <p14:creationId xmlns:p14="http://schemas.microsoft.com/office/powerpoint/2010/main" val="145177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 calcmode="lin" valueType="num">
                                      <p:cBhvr>
                                        <p:cTn id="9" dur="500" fill="hold"/>
                                        <p:tgtEl>
                                          <p:spTgt spid="17"/>
                                        </p:tgtEl>
                                        <p:attrNameLst>
                                          <p:attrName>ppt_w</p:attrName>
                                        </p:attrNameLst>
                                      </p:cBhvr>
                                      <p:tavLst>
                                        <p:tav tm="0">
                                          <p:val>
                                            <p:fltVal val="0"/>
                                          </p:val>
                                        </p:tav>
                                        <p:tav tm="100000">
                                          <p:val>
                                            <p:strVal val="#ppt_w"/>
                                          </p:val>
                                        </p:tav>
                                      </p:tavLst>
                                    </p:anim>
                                    <p:anim calcmode="lin" valueType="num">
                                      <p:cBhvr>
                                        <p:cTn id="10" dur="500" fill="hold"/>
                                        <p:tgtEl>
                                          <p:spTgt spid="17"/>
                                        </p:tgtEl>
                                        <p:attrNameLst>
                                          <p:attrName>ppt_h</p:attrName>
                                        </p:attrNameLst>
                                      </p:cBhvr>
                                      <p:tavLst>
                                        <p:tav tm="0">
                                          <p:val>
                                            <p:fltVal val="0"/>
                                          </p:val>
                                        </p:tav>
                                        <p:tav tm="100000">
                                          <p:val>
                                            <p:strVal val="#ppt_h"/>
                                          </p:val>
                                        </p:tav>
                                      </p:tavLst>
                                    </p:anim>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17"/>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53" presetClass="entr" presetSubtype="16"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8"/>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53" presetClass="entr" presetSubtype="16"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19"/>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53" presetClass="entr" presetSubtype="16"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53" presetClass="entr" presetSubtype="16"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animEffect transition="in" filter="fade">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21"/>
                                        </p:tgtEl>
                                        <p:attrNameLst>
                                          <p:attrName>style.visibility</p:attrName>
                                        </p:attrNameLst>
                                      </p:cBhvr>
                                      <p:to>
                                        <p:strVal val="hidden"/>
                                      </p:to>
                                    </p:set>
                                  </p:childTnLst>
                                </p:cTn>
                              </p:par>
                              <p:par>
                                <p:cTn id="60" presetID="1" presetClass="entr" presetSubtype="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childTnLst>
                                </p:cTn>
                              </p:par>
                              <p:par>
                                <p:cTn id="62" presetID="53" presetClass="entr" presetSubtype="16"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500" fill="hold"/>
                                        <p:tgtEl>
                                          <p:spTgt spid="22"/>
                                        </p:tgtEl>
                                        <p:attrNameLst>
                                          <p:attrName>ppt_w</p:attrName>
                                        </p:attrNameLst>
                                      </p:cBhvr>
                                      <p:tavLst>
                                        <p:tav tm="0">
                                          <p:val>
                                            <p:fltVal val="0"/>
                                          </p:val>
                                        </p:tav>
                                        <p:tav tm="100000">
                                          <p:val>
                                            <p:strVal val="#ppt_w"/>
                                          </p:val>
                                        </p:tav>
                                      </p:tavLst>
                                    </p:anim>
                                    <p:anim calcmode="lin" valueType="num">
                                      <p:cBhvr>
                                        <p:cTn id="65" dur="500" fill="hold"/>
                                        <p:tgtEl>
                                          <p:spTgt spid="22"/>
                                        </p:tgtEl>
                                        <p:attrNameLst>
                                          <p:attrName>ppt_h</p:attrName>
                                        </p:attrNameLst>
                                      </p:cBhvr>
                                      <p:tavLst>
                                        <p:tav tm="0">
                                          <p:val>
                                            <p:fltVal val="0"/>
                                          </p:val>
                                        </p:tav>
                                        <p:tav tm="100000">
                                          <p:val>
                                            <p:strVal val="#ppt_h"/>
                                          </p:val>
                                        </p:tav>
                                      </p:tavLst>
                                    </p:anim>
                                    <p:animEffect transition="in" filter="fade">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22"/>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childTnLst>
                                </p:cTn>
                              </p:par>
                              <p:par>
                                <p:cTn id="73" presetID="53" presetClass="entr" presetSubtype="16"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p:cTn id="75" dur="500" fill="hold"/>
                                        <p:tgtEl>
                                          <p:spTgt spid="23"/>
                                        </p:tgtEl>
                                        <p:attrNameLst>
                                          <p:attrName>ppt_w</p:attrName>
                                        </p:attrNameLst>
                                      </p:cBhvr>
                                      <p:tavLst>
                                        <p:tav tm="0">
                                          <p:val>
                                            <p:fltVal val="0"/>
                                          </p:val>
                                        </p:tav>
                                        <p:tav tm="100000">
                                          <p:val>
                                            <p:strVal val="#ppt_w"/>
                                          </p:val>
                                        </p:tav>
                                      </p:tavLst>
                                    </p:anim>
                                    <p:anim calcmode="lin" valueType="num">
                                      <p:cBhvr>
                                        <p:cTn id="76" dur="500" fill="hold"/>
                                        <p:tgtEl>
                                          <p:spTgt spid="23"/>
                                        </p:tgtEl>
                                        <p:attrNameLst>
                                          <p:attrName>ppt_h</p:attrName>
                                        </p:attrNameLst>
                                      </p:cBhvr>
                                      <p:tavLst>
                                        <p:tav tm="0">
                                          <p:val>
                                            <p:fltVal val="0"/>
                                          </p:val>
                                        </p:tav>
                                        <p:tav tm="100000">
                                          <p:val>
                                            <p:strVal val="#ppt_h"/>
                                          </p:val>
                                        </p:tav>
                                      </p:tavLst>
                                    </p:anim>
                                    <p:animEffect transition="in" filter="fade">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nodeType="clickEffect">
                                  <p:stCondLst>
                                    <p:cond delay="0"/>
                                  </p:stCondLst>
                                  <p:childTnLst>
                                    <p:set>
                                      <p:cBhvr>
                                        <p:cTn id="81" dur="1" fill="hold">
                                          <p:stCondLst>
                                            <p:cond delay="0"/>
                                          </p:stCondLst>
                                        </p:cTn>
                                        <p:tgtEl>
                                          <p:spTgt spid="23"/>
                                        </p:tgtEl>
                                        <p:attrNameLst>
                                          <p:attrName>style.visibility</p:attrName>
                                        </p:attrNameLst>
                                      </p:cBhvr>
                                      <p:to>
                                        <p:strVal val="hidden"/>
                                      </p:to>
                                    </p:set>
                                  </p:childTnLst>
                                </p:cTn>
                              </p:par>
                              <p:par>
                                <p:cTn id="82" presetID="1"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childTnLst>
                                </p:cTn>
                              </p:par>
                              <p:par>
                                <p:cTn id="84" presetID="53" presetClass="entr" presetSubtype="16" fill="hold" nodeType="with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nodeType="clickEffect">
                                  <p:stCondLst>
                                    <p:cond delay="0"/>
                                  </p:stCondLst>
                                  <p:childTnLst>
                                    <p:set>
                                      <p:cBhvr>
                                        <p:cTn id="92" dur="1" fill="hold">
                                          <p:stCondLst>
                                            <p:cond delay="0"/>
                                          </p:stCondLst>
                                        </p:cTn>
                                        <p:tgtEl>
                                          <p:spTgt spid="24"/>
                                        </p:tgtEl>
                                        <p:attrNameLst>
                                          <p:attrName>style.visibility</p:attrName>
                                        </p:attrNameLst>
                                      </p:cBhvr>
                                      <p:to>
                                        <p:strVal val="hidden"/>
                                      </p:to>
                                    </p:set>
                                  </p:childTnLst>
                                </p:cTn>
                              </p:par>
                              <p:par>
                                <p:cTn id="93" presetID="53" presetClass="entr" presetSubtype="16" fill="hold" nodeType="with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p:cTn id="95" dur="500" fill="hold"/>
                                        <p:tgtEl>
                                          <p:spTgt spid="25"/>
                                        </p:tgtEl>
                                        <p:attrNameLst>
                                          <p:attrName>ppt_w</p:attrName>
                                        </p:attrNameLst>
                                      </p:cBhvr>
                                      <p:tavLst>
                                        <p:tav tm="0">
                                          <p:val>
                                            <p:fltVal val="0"/>
                                          </p:val>
                                        </p:tav>
                                        <p:tav tm="100000">
                                          <p:val>
                                            <p:strVal val="#ppt_w"/>
                                          </p:val>
                                        </p:tav>
                                      </p:tavLst>
                                    </p:anim>
                                    <p:anim calcmode="lin" valueType="num">
                                      <p:cBhvr>
                                        <p:cTn id="96" dur="500" fill="hold"/>
                                        <p:tgtEl>
                                          <p:spTgt spid="25"/>
                                        </p:tgtEl>
                                        <p:attrNameLst>
                                          <p:attrName>ppt_h</p:attrName>
                                        </p:attrNameLst>
                                      </p:cBhvr>
                                      <p:tavLst>
                                        <p:tav tm="0">
                                          <p:val>
                                            <p:fltVal val="0"/>
                                          </p:val>
                                        </p:tav>
                                        <p:tav tm="100000">
                                          <p:val>
                                            <p:strVal val="#ppt_h"/>
                                          </p:val>
                                        </p:tav>
                                      </p:tavLst>
                                    </p:anim>
                                    <p:animEffect transition="in" filter="fade">
                                      <p:cBhvr>
                                        <p:cTn id="9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7240" y="1038300"/>
            <a:ext cx="7692674"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rPr>
              <a:t>9. The bus departs to a parking area following WorldSkills Abu Dhabi 2017 instructions. </a:t>
            </a:r>
            <a:endParaRPr kumimoji="0" lang="en-US" sz="1800" b="0" i="0" u="none" strike="noStrike" kern="0" cap="none" spc="0" normalizeH="0" baseline="0" noProof="0" dirty="0" smtClean="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endParaRPr>
          </a:p>
        </p:txBody>
      </p:sp>
      <p:sp>
        <p:nvSpPr>
          <p:cNvPr id="6" name="TextBox 5"/>
          <p:cNvSpPr txBox="1"/>
          <p:nvPr/>
        </p:nvSpPr>
        <p:spPr>
          <a:xfrm>
            <a:off x="772531" y="1637190"/>
            <a:ext cx="7688239"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rPr>
              <a:t>10. Students with supervisors will enter IPIC Arena and proceed with security screening. </a:t>
            </a:r>
            <a:endParaRPr kumimoji="0" lang="en-US" sz="1800" b="0" i="0" u="none" strike="noStrike" kern="0" cap="none" spc="0" normalizeH="0" baseline="0" noProof="0" dirty="0" smtClean="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endParaRPr>
          </a:p>
        </p:txBody>
      </p:sp>
      <p:sp>
        <p:nvSpPr>
          <p:cNvPr id="7" name="TextBox 6"/>
          <p:cNvSpPr txBox="1"/>
          <p:nvPr/>
        </p:nvSpPr>
        <p:spPr>
          <a:xfrm>
            <a:off x="777241" y="2269032"/>
            <a:ext cx="768353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rPr>
              <a:t>11. The group will receive key information about their visitor experience while walking towards the shuttles. </a:t>
            </a:r>
            <a:endParaRPr kumimoji="0" lang="en-US" sz="1800" b="0" i="0" u="none" strike="noStrike" kern="0" cap="none" spc="0" normalizeH="0" baseline="0" noProof="0" dirty="0" smtClean="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endParaRPr>
          </a:p>
        </p:txBody>
      </p:sp>
      <p:sp>
        <p:nvSpPr>
          <p:cNvPr id="8" name="TextBox 7"/>
          <p:cNvSpPr txBox="1"/>
          <p:nvPr/>
        </p:nvSpPr>
        <p:spPr>
          <a:xfrm>
            <a:off x="772531" y="2892636"/>
            <a:ext cx="7928407"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rPr>
              <a:t>12. School shuttles will transfer safely the students and supervisors to ADNEC.</a:t>
            </a:r>
            <a:endParaRPr kumimoji="0" lang="en-US" sz="1800" b="0" i="0" u="none" strike="noStrike" kern="0" cap="none" spc="0" normalizeH="0" baseline="0" noProof="0" dirty="0" smtClean="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772531" y="3250158"/>
            <a:ext cx="7710849" cy="36933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rPr>
              <a:t>13. Groups arrive to ADNEC and will have a maximum 2 hours experience. </a:t>
            </a:r>
            <a:endParaRPr kumimoji="0" lang="en-US" sz="1800" b="0" i="0" u="none" strike="noStrike" kern="0" cap="none" spc="0" normalizeH="0" baseline="0" noProof="0" dirty="0" smtClean="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endParaRPr>
          </a:p>
        </p:txBody>
      </p:sp>
      <p:sp>
        <p:nvSpPr>
          <p:cNvPr id="10" name="TextBox 9"/>
          <p:cNvSpPr txBox="1"/>
          <p:nvPr/>
        </p:nvSpPr>
        <p:spPr>
          <a:xfrm>
            <a:off x="772532" y="3574728"/>
            <a:ext cx="7687956"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rPr>
              <a:t>14. </a:t>
            </a:r>
            <a:r>
              <a:rPr kumimoji="0" lang="en-GB" sz="1800" b="0" i="0" u="none" strike="noStrike" kern="0" cap="none" spc="0" normalizeH="0" baseline="0" noProof="0" dirty="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rPr>
              <a:t>Teachers must provide their bus number before leaving ADNEC so the </a:t>
            </a:r>
            <a:r>
              <a:rPr kumimoji="0" lang="en-GB" sz="1800" b="0" i="0" u="none" strike="noStrike" kern="0" cap="none" spc="0" normalizeH="0" baseline="0" noProof="0" dirty="0" err="1">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rPr>
              <a:t>WorldSkills</a:t>
            </a:r>
            <a:r>
              <a:rPr kumimoji="0" lang="en-GB" sz="1800" b="0" i="0" u="none" strike="noStrike" kern="0" cap="none" spc="0" normalizeH="0" baseline="0" noProof="0" dirty="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rPr>
              <a:t> Abu Dhabi 2017 team will get their school bus ready at IPIC Arena. </a:t>
            </a:r>
            <a:endParaRPr kumimoji="0" lang="en-US" sz="1800" b="0" i="0" u="none" strike="noStrike" kern="0" cap="none" spc="0" normalizeH="0" baseline="0" noProof="0" dirty="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endParaRPr>
          </a:p>
        </p:txBody>
      </p:sp>
      <p:sp>
        <p:nvSpPr>
          <p:cNvPr id="11" name="TextBox 10"/>
          <p:cNvSpPr txBox="1"/>
          <p:nvPr/>
        </p:nvSpPr>
        <p:spPr>
          <a:xfrm>
            <a:off x="777240" y="4363092"/>
            <a:ext cx="7683248"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rPr>
              <a:t>15. </a:t>
            </a:r>
            <a:r>
              <a:rPr kumimoji="0" lang="en-GB" sz="1800" b="0" i="0" u="none" strike="noStrike" kern="0" cap="none" spc="0" normalizeH="0" baseline="0" noProof="0" dirty="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rPr>
              <a:t>Students and teachers depart from ADNEC back to IPIC Arena with the </a:t>
            </a:r>
            <a:r>
              <a:rPr kumimoji="0" lang="en-GB" sz="1800" b="0" i="0" u="none" strike="noStrike" kern="0" cap="none" spc="0" normalizeH="0" baseline="0" noProof="0" dirty="0" err="1">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rPr>
              <a:t>WorldSkills</a:t>
            </a:r>
            <a:r>
              <a:rPr kumimoji="0" lang="en-GB" sz="1800" b="0" i="0" u="none" strike="noStrike" kern="0" cap="none" spc="0" normalizeH="0" baseline="0" noProof="0" dirty="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rPr>
              <a:t> Abu Dhabi 2017 shuttles. </a:t>
            </a:r>
            <a:endParaRPr kumimoji="0" lang="en-US" sz="1800" b="0" i="0" u="none" strike="noStrike" kern="0" cap="none" spc="0" normalizeH="0" baseline="0" noProof="0" dirty="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endParaRPr>
          </a:p>
        </p:txBody>
      </p:sp>
      <p:sp>
        <p:nvSpPr>
          <p:cNvPr id="12" name="TextBox 11"/>
          <p:cNvSpPr txBox="1"/>
          <p:nvPr/>
        </p:nvSpPr>
        <p:spPr>
          <a:xfrm>
            <a:off x="772531" y="5003172"/>
            <a:ext cx="7710849" cy="36933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rPr>
              <a:t>16. Back in IPIC Arena, students and teachers will receive a meal bag. </a:t>
            </a:r>
            <a:endParaRPr kumimoji="0" lang="en-US" sz="1800" b="0" i="0" u="none" strike="noStrike" kern="0" cap="none" spc="0" normalizeH="0" baseline="0" noProof="0" dirty="0" smtClean="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endParaRPr>
          </a:p>
        </p:txBody>
      </p:sp>
      <p:sp>
        <p:nvSpPr>
          <p:cNvPr id="13" name="TextBox 12"/>
          <p:cNvSpPr txBox="1"/>
          <p:nvPr/>
        </p:nvSpPr>
        <p:spPr>
          <a:xfrm>
            <a:off x="777240" y="5335980"/>
            <a:ext cx="7691257"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rPr>
              <a:t>17. Once the school bus is at the departure load zone, the group leaves IPIC Arena and departs back to school. </a:t>
            </a:r>
            <a:endParaRPr kumimoji="0" lang="en-US" sz="1800" b="0" i="0" u="none" strike="noStrike" kern="0" cap="none" spc="0" normalizeH="0" baseline="0" noProof="0" dirty="0" smtClean="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endParaRPr>
          </a:p>
        </p:txBody>
      </p:sp>
      <p:sp>
        <p:nvSpPr>
          <p:cNvPr id="14" name="Title 7"/>
          <p:cNvSpPr txBox="1">
            <a:spLocks/>
          </p:cNvSpPr>
          <p:nvPr/>
        </p:nvSpPr>
        <p:spPr>
          <a:xfrm>
            <a:off x="539496" y="210312"/>
            <a:ext cx="9235120" cy="630000"/>
          </a:xfrm>
          <a:prstGeom prst="rect">
            <a:avLst/>
          </a:prstGeom>
        </p:spPr>
        <p:txBody>
          <a:bodyPr anchor="t" anchorCtr="0">
            <a:noAutofit/>
          </a:bodyPr>
          <a:lstStyle>
            <a:lvl1pPr algn="l" defTabSz="914400" rtl="0" eaLnBrk="1" latinLnBrk="0" hangingPunct="1">
              <a:lnSpc>
                <a:spcPts val="3600"/>
              </a:lnSpc>
              <a:spcBef>
                <a:spcPct val="0"/>
              </a:spcBef>
              <a:buNone/>
              <a:defRPr sz="3600" b="1" i="0" kern="1200" cap="all" baseline="0">
                <a:solidFill>
                  <a:srgbClr val="A6192E"/>
                </a:solidFill>
                <a:latin typeface="Frutiger LT Com 45 Light" panose="020B0303030504020204" pitchFamily="34" charset="0"/>
                <a:ea typeface="+mj-ea"/>
                <a:cs typeface="+mj-cs"/>
              </a:defRPr>
            </a:lvl1pPr>
          </a:lstStyle>
          <a:p>
            <a:pPr marL="0" marR="0" lvl="0" indent="0" algn="l" defTabSz="914400" rtl="0" eaLnBrk="1" fontAlgn="auto" latinLnBrk="0" hangingPunct="1">
              <a:lnSpc>
                <a:spcPts val="3600"/>
              </a:lnSpc>
              <a:spcBef>
                <a:spcPct val="0"/>
              </a:spcBef>
              <a:spcAft>
                <a:spcPts val="0"/>
              </a:spcAft>
              <a:buClrTx/>
              <a:buSzTx/>
              <a:buFontTx/>
              <a:buNone/>
              <a:tabLst/>
              <a:defRPr/>
            </a:pPr>
            <a:r>
              <a:rPr kumimoji="0" lang="en-GB" sz="3600" b="1" i="0" u="none" strike="noStrike" kern="1200" cap="all" spc="0" normalizeH="0" baseline="0" noProof="0" dirty="0" smtClean="0">
                <a:ln>
                  <a:noFill/>
                </a:ln>
                <a:solidFill>
                  <a:srgbClr val="7030A0"/>
                </a:solidFill>
                <a:effectLst/>
                <a:uLnTx/>
                <a:uFillTx/>
                <a:latin typeface="Frutiger LT Com 45 Light" panose="020B0303030504020204" pitchFamily="34" charset="0"/>
                <a:ea typeface="+mj-ea"/>
                <a:cs typeface="+mj-cs"/>
              </a:rPr>
              <a:t>The 17 steps you need to do the day of the visit</a:t>
            </a:r>
            <a:endParaRPr kumimoji="0" lang="en-US" sz="3600" b="1" i="0" u="none" strike="noStrike" kern="1200" cap="all" spc="0" normalizeH="0" baseline="0" noProof="0" dirty="0">
              <a:ln>
                <a:noFill/>
              </a:ln>
              <a:solidFill>
                <a:srgbClr val="7030A0"/>
              </a:solidFill>
              <a:effectLst/>
              <a:uLnTx/>
              <a:uFillTx/>
              <a:latin typeface="Frutiger LT Com 45 Light" panose="020B0303030504020204" pitchFamily="34" charset="0"/>
              <a:ea typeface="+mj-ea"/>
              <a:cs typeface="+mj-cs"/>
            </a:endParaRPr>
          </a:p>
        </p:txBody>
      </p:sp>
      <p:sp>
        <p:nvSpPr>
          <p:cNvPr id="15" name="Rectangle 14"/>
          <p:cNvSpPr/>
          <p:nvPr/>
        </p:nvSpPr>
        <p:spPr>
          <a:xfrm rot="199664">
            <a:off x="8542819" y="1688745"/>
            <a:ext cx="3281310" cy="2607206"/>
          </a:xfrm>
          <a:prstGeom prst="rect">
            <a:avLst/>
          </a:prstGeom>
          <a:noFill/>
          <a:ln w="57150">
            <a:solidFill>
              <a:srgbClr val="FEDD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0000">
            <a:off x="8558784" y="1700784"/>
            <a:ext cx="3281310" cy="2607206"/>
          </a:xfrm>
          <a:prstGeom prst="rect">
            <a:avLst/>
          </a:prstGeom>
          <a:ln>
            <a:noFill/>
          </a:ln>
          <a:effectLst>
            <a:softEdge rad="112500"/>
          </a:effectLst>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000">
            <a:off x="8558784" y="1700784"/>
            <a:ext cx="3281310" cy="2607206"/>
          </a:xfrm>
          <a:prstGeom prst="rect">
            <a:avLst/>
          </a:prstGeom>
          <a:ln>
            <a:noFill/>
          </a:ln>
          <a:effectLst>
            <a:softEdge rad="112500"/>
          </a:effectLst>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0000">
            <a:off x="8558784" y="1700784"/>
            <a:ext cx="3281310" cy="2607206"/>
          </a:xfrm>
          <a:prstGeom prst="rect">
            <a:avLst/>
          </a:prstGeom>
          <a:ln>
            <a:noFill/>
          </a:ln>
          <a:effectLst>
            <a:softEdge rad="112500"/>
          </a:effectLst>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0000">
            <a:off x="8558784" y="1700784"/>
            <a:ext cx="3281310" cy="2607206"/>
          </a:xfrm>
          <a:prstGeom prst="rect">
            <a:avLst/>
          </a:prstGeom>
          <a:ln>
            <a:noFill/>
          </a:ln>
          <a:effectLst>
            <a:softEdge rad="112500"/>
          </a:effectLst>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0000">
            <a:off x="8558784" y="1700784"/>
            <a:ext cx="3281310" cy="2607206"/>
          </a:xfrm>
          <a:prstGeom prst="rect">
            <a:avLst/>
          </a:prstGeom>
          <a:ln>
            <a:noFill/>
          </a:ln>
          <a:effectLst>
            <a:softEdge rad="112500"/>
          </a:effectLst>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0000">
            <a:off x="8558784" y="1700784"/>
            <a:ext cx="3281310" cy="2607206"/>
          </a:xfrm>
          <a:prstGeom prst="rect">
            <a:avLst/>
          </a:prstGeom>
          <a:ln>
            <a:noFill/>
          </a:ln>
          <a:effectLst>
            <a:softEdge rad="112500"/>
          </a:effectLst>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80000">
            <a:off x="8558784" y="1700784"/>
            <a:ext cx="3281310" cy="2607206"/>
          </a:xfrm>
          <a:prstGeom prst="rect">
            <a:avLst/>
          </a:prstGeom>
          <a:ln>
            <a:noFill/>
          </a:ln>
          <a:effectLst>
            <a:softEdge rad="112500"/>
          </a:effectLst>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0000">
            <a:off x="8558784" y="1700784"/>
            <a:ext cx="3281310" cy="2607206"/>
          </a:xfrm>
          <a:prstGeom prst="rect">
            <a:avLst/>
          </a:prstGeom>
          <a:ln>
            <a:noFill/>
          </a:ln>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80000">
            <a:off x="8558784" y="1700784"/>
            <a:ext cx="3281310" cy="2607206"/>
          </a:xfrm>
          <a:prstGeom prst="rect">
            <a:avLst/>
          </a:prstGeom>
          <a:ln>
            <a:noFill/>
          </a:ln>
          <a:effectLst>
            <a:softEdge rad="112500"/>
          </a:effectLst>
        </p:spPr>
      </p:pic>
    </p:spTree>
    <p:extLst>
      <p:ext uri="{BB962C8B-B14F-4D97-AF65-F5344CB8AC3E}">
        <p14:creationId xmlns:p14="http://schemas.microsoft.com/office/powerpoint/2010/main" val="271557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16"/>
                                        </p:tgtEl>
                                        <p:attrNameLst>
                                          <p:attrName>style.visibility</p:attrName>
                                        </p:attrNameLst>
                                      </p:cBhvr>
                                      <p:to>
                                        <p:strVal val="visible"/>
                                      </p:to>
                                    </p:set>
                                    <p:anim calcmode="lin" valueType="num">
                                      <p:cBhvr>
                                        <p:cTn id="9" dur="500" fill="hold"/>
                                        <p:tgtEl>
                                          <p:spTgt spid="16"/>
                                        </p:tgtEl>
                                        <p:attrNameLst>
                                          <p:attrName>ppt_w</p:attrName>
                                        </p:attrNameLst>
                                      </p:cBhvr>
                                      <p:tavLst>
                                        <p:tav tm="0">
                                          <p:val>
                                            <p:fltVal val="0"/>
                                          </p:val>
                                        </p:tav>
                                        <p:tav tm="100000">
                                          <p:val>
                                            <p:strVal val="#ppt_w"/>
                                          </p:val>
                                        </p:tav>
                                      </p:tavLst>
                                    </p:anim>
                                    <p:anim calcmode="lin" valueType="num">
                                      <p:cBhvr>
                                        <p:cTn id="10" dur="500" fill="hold"/>
                                        <p:tgtEl>
                                          <p:spTgt spid="16"/>
                                        </p:tgtEl>
                                        <p:attrNameLst>
                                          <p:attrName>ppt_h</p:attrName>
                                        </p:attrNameLst>
                                      </p:cBhvr>
                                      <p:tavLst>
                                        <p:tav tm="0">
                                          <p:val>
                                            <p:fltVal val="0"/>
                                          </p:val>
                                        </p:tav>
                                        <p:tav tm="100000">
                                          <p:val>
                                            <p:strVal val="#ppt_h"/>
                                          </p:val>
                                        </p:tav>
                                      </p:tavLst>
                                    </p:anim>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16"/>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53" presetClass="entr" presetSubtype="16"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7"/>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53" presetClass="entr" presetSubtype="16"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18"/>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childTnLst>
                                </p:cTn>
                              </p:par>
                              <p:par>
                                <p:cTn id="40" presetID="53" presetClass="entr" presetSubtype="16"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19"/>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par>
                                <p:cTn id="51" presetID="53" presetClass="entr" presetSubtype="16"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20"/>
                                        </p:tgtEl>
                                        <p:attrNameLst>
                                          <p:attrName>style.visibility</p:attrName>
                                        </p:attrNameLst>
                                      </p:cBhvr>
                                      <p:to>
                                        <p:strVal val="hidden"/>
                                      </p:to>
                                    </p:set>
                                  </p:childTnLst>
                                </p:cTn>
                              </p:par>
                              <p:par>
                                <p:cTn id="60" presetID="1"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childTnLst>
                                </p:cTn>
                              </p:par>
                              <p:par>
                                <p:cTn id="62" presetID="53" presetClass="entr" presetSubtype="16"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500" fill="hold"/>
                                        <p:tgtEl>
                                          <p:spTgt spid="22"/>
                                        </p:tgtEl>
                                        <p:attrNameLst>
                                          <p:attrName>ppt_w</p:attrName>
                                        </p:attrNameLst>
                                      </p:cBhvr>
                                      <p:tavLst>
                                        <p:tav tm="0">
                                          <p:val>
                                            <p:fltVal val="0"/>
                                          </p:val>
                                        </p:tav>
                                        <p:tav tm="100000">
                                          <p:val>
                                            <p:strVal val="#ppt_w"/>
                                          </p:val>
                                        </p:tav>
                                      </p:tavLst>
                                    </p:anim>
                                    <p:anim calcmode="lin" valueType="num">
                                      <p:cBhvr>
                                        <p:cTn id="65" dur="500" fill="hold"/>
                                        <p:tgtEl>
                                          <p:spTgt spid="22"/>
                                        </p:tgtEl>
                                        <p:attrNameLst>
                                          <p:attrName>ppt_h</p:attrName>
                                        </p:attrNameLst>
                                      </p:cBhvr>
                                      <p:tavLst>
                                        <p:tav tm="0">
                                          <p:val>
                                            <p:fltVal val="0"/>
                                          </p:val>
                                        </p:tav>
                                        <p:tav tm="100000">
                                          <p:val>
                                            <p:strVal val="#ppt_h"/>
                                          </p:val>
                                        </p:tav>
                                      </p:tavLst>
                                    </p:anim>
                                    <p:animEffect transition="in" filter="fade">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22"/>
                                        </p:tgtEl>
                                        <p:attrNameLst>
                                          <p:attrName>style.visibility</p:attrName>
                                        </p:attrNameLst>
                                      </p:cBhvr>
                                      <p:to>
                                        <p:strVal val="hidden"/>
                                      </p:to>
                                    </p:set>
                                  </p:childTnLst>
                                </p:cTn>
                              </p:par>
                              <p:par>
                                <p:cTn id="71" presetID="53" presetClass="entr" presetSubtype="16" fill="hold" nodeType="with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ppt_w</p:attrName>
                                        </p:attrNameLst>
                                      </p:cBhvr>
                                      <p:tavLst>
                                        <p:tav tm="0">
                                          <p:val>
                                            <p:fltVal val="0"/>
                                          </p:val>
                                        </p:tav>
                                        <p:tav tm="100000">
                                          <p:val>
                                            <p:strVal val="#ppt_w"/>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Effect transition="in" filter="fade">
                                      <p:cBhvr>
                                        <p:cTn id="75" dur="50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nodeType="clickEffect">
                                  <p:stCondLst>
                                    <p:cond delay="0"/>
                                  </p:stCondLst>
                                  <p:childTnLst>
                                    <p:set>
                                      <p:cBhvr>
                                        <p:cTn id="79" dur="1" fill="hold">
                                          <p:stCondLst>
                                            <p:cond delay="0"/>
                                          </p:stCondLst>
                                        </p:cTn>
                                        <p:tgtEl>
                                          <p:spTgt spid="21"/>
                                        </p:tgtEl>
                                        <p:attrNameLst>
                                          <p:attrName>style.visibility</p:attrName>
                                        </p:attrNameLst>
                                      </p:cBhvr>
                                      <p:to>
                                        <p:strVal val="hidden"/>
                                      </p:to>
                                    </p:set>
                                  </p:childTnLst>
                                </p:cTn>
                              </p:par>
                              <p:par>
                                <p:cTn id="80" presetID="1" presetClass="entr" presetSubtype="0" fill="hold" grpId="0" nodeType="withEffect">
                                  <p:stCondLst>
                                    <p:cond delay="0"/>
                                  </p:stCondLst>
                                  <p:childTnLst>
                                    <p:set>
                                      <p:cBhvr>
                                        <p:cTn id="81" dur="1" fill="hold">
                                          <p:stCondLst>
                                            <p:cond delay="0"/>
                                          </p:stCondLst>
                                        </p:cTn>
                                        <p:tgtEl>
                                          <p:spTgt spid="11"/>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12"/>
                                        </p:tgtEl>
                                        <p:attrNameLst>
                                          <p:attrName>style.visibility</p:attrName>
                                        </p:attrNameLst>
                                      </p:cBhvr>
                                      <p:to>
                                        <p:strVal val="visible"/>
                                      </p:to>
                                    </p:set>
                                  </p:childTnLst>
                                </p:cTn>
                              </p:par>
                              <p:par>
                                <p:cTn id="84" presetID="53" presetClass="entr" presetSubtype="16" fill="hold" nodeType="with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p:cTn id="86" dur="500" fill="hold"/>
                                        <p:tgtEl>
                                          <p:spTgt spid="23"/>
                                        </p:tgtEl>
                                        <p:attrNameLst>
                                          <p:attrName>ppt_w</p:attrName>
                                        </p:attrNameLst>
                                      </p:cBhvr>
                                      <p:tavLst>
                                        <p:tav tm="0">
                                          <p:val>
                                            <p:fltVal val="0"/>
                                          </p:val>
                                        </p:tav>
                                        <p:tav tm="100000">
                                          <p:val>
                                            <p:strVal val="#ppt_w"/>
                                          </p:val>
                                        </p:tav>
                                      </p:tavLst>
                                    </p:anim>
                                    <p:anim calcmode="lin" valueType="num">
                                      <p:cBhvr>
                                        <p:cTn id="87" dur="500" fill="hold"/>
                                        <p:tgtEl>
                                          <p:spTgt spid="23"/>
                                        </p:tgtEl>
                                        <p:attrNameLst>
                                          <p:attrName>ppt_h</p:attrName>
                                        </p:attrNameLst>
                                      </p:cBhvr>
                                      <p:tavLst>
                                        <p:tav tm="0">
                                          <p:val>
                                            <p:fltVal val="0"/>
                                          </p:val>
                                        </p:tav>
                                        <p:tav tm="100000">
                                          <p:val>
                                            <p:strVal val="#ppt_h"/>
                                          </p:val>
                                        </p:tav>
                                      </p:tavLst>
                                    </p:anim>
                                    <p:animEffect transition="in" filter="fade">
                                      <p:cBhvr>
                                        <p:cTn id="88" dur="500"/>
                                        <p:tgtEl>
                                          <p:spTgt spid="23"/>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nodeType="clickEffect">
                                  <p:stCondLst>
                                    <p:cond delay="0"/>
                                  </p:stCondLst>
                                  <p:childTnLst>
                                    <p:set>
                                      <p:cBhvr>
                                        <p:cTn id="92" dur="1" fill="hold">
                                          <p:stCondLst>
                                            <p:cond delay="0"/>
                                          </p:stCondLst>
                                        </p:cTn>
                                        <p:tgtEl>
                                          <p:spTgt spid="23"/>
                                        </p:tgtEl>
                                        <p:attrNameLst>
                                          <p:attrName>style.visibility</p:attrName>
                                        </p:attrNameLst>
                                      </p:cBhvr>
                                      <p:to>
                                        <p:strVal val="hidden"/>
                                      </p:to>
                                    </p:set>
                                  </p:childTnLst>
                                </p:cTn>
                              </p:par>
                              <p:par>
                                <p:cTn id="93" presetID="1" presetClass="entr" presetSubtype="0" fill="hold" grpId="0" nodeType="withEffect">
                                  <p:stCondLst>
                                    <p:cond delay="0"/>
                                  </p:stCondLst>
                                  <p:childTnLst>
                                    <p:set>
                                      <p:cBhvr>
                                        <p:cTn id="94" dur="1" fill="hold">
                                          <p:stCondLst>
                                            <p:cond delay="0"/>
                                          </p:stCondLst>
                                        </p:cTn>
                                        <p:tgtEl>
                                          <p:spTgt spid="13"/>
                                        </p:tgtEl>
                                        <p:attrNameLst>
                                          <p:attrName>style.visibility</p:attrName>
                                        </p:attrNameLst>
                                      </p:cBhvr>
                                      <p:to>
                                        <p:strVal val="visible"/>
                                      </p:to>
                                    </p:se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childTnLst>
                    </p:cTn>
                  </p:par>
                  <p:par>
                    <p:cTn id="100" fill="hold">
                      <p:stCondLst>
                        <p:cond delay="indefinite"/>
                      </p:stCondLst>
                      <p:childTnLst>
                        <p:par>
                          <p:cTn id="101" fill="hold">
                            <p:stCondLst>
                              <p:cond delay="0"/>
                            </p:stCondLst>
                            <p:childTnLst>
                              <p:par>
                                <p:cTn id="102" presetID="1" presetClass="exit" presetSubtype="0" fill="hold" nodeType="clickEffect">
                                  <p:stCondLst>
                                    <p:cond delay="0"/>
                                  </p:stCondLst>
                                  <p:childTnLst>
                                    <p:set>
                                      <p:cBhvr>
                                        <p:cTn id="103"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2823" y="2439972"/>
            <a:ext cx="2851446" cy="2854253"/>
          </a:xfrm>
          <a:prstGeom prst="rect">
            <a:avLst/>
          </a:prstGeom>
        </p:spPr>
      </p:pic>
      <p:sp>
        <p:nvSpPr>
          <p:cNvPr id="7" name="TextBox 6"/>
          <p:cNvSpPr txBox="1"/>
          <p:nvPr/>
        </p:nvSpPr>
        <p:spPr>
          <a:xfrm>
            <a:off x="777240" y="803407"/>
            <a:ext cx="70231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Frutiger LT Arabic 45 Light" panose="020B0403030504020204" pitchFamily="34" charset="-78"/>
                <a:cs typeface="Frutiger LT Arabic 45 Light" panose="020B0403030504020204" pitchFamily="34" charset="-78"/>
              </a:rPr>
              <a:t>Arrive to IPIC Arena, always be </a:t>
            </a:r>
            <a:r>
              <a:rPr kumimoji="0" lang="en-US" sz="2400" b="1" i="0" u="none" strike="noStrike" kern="0" cap="none" spc="0" normalizeH="0" baseline="0" noProof="0" dirty="0" smtClean="0">
                <a:ln>
                  <a:noFill/>
                </a:ln>
                <a:solidFill>
                  <a:prstClr val="black"/>
                </a:solidFill>
                <a:effectLst/>
                <a:uLnTx/>
                <a:uFillTx/>
                <a:latin typeface="Frutiger LT Arabic 45 Light" panose="020B0403030504020204" pitchFamily="34" charset="-78"/>
                <a:cs typeface="Frutiger LT Arabic 45 Light" panose="020B0403030504020204" pitchFamily="34" charset="-78"/>
              </a:rPr>
              <a:t>on time</a:t>
            </a:r>
            <a:r>
              <a:rPr kumimoji="0" lang="en-US" sz="2400" b="0" i="0" u="none" strike="noStrike" kern="0" cap="none" spc="0" normalizeH="0" baseline="0" noProof="0" dirty="0" smtClean="0">
                <a:ln>
                  <a:noFill/>
                </a:ln>
                <a:solidFill>
                  <a:prstClr val="black"/>
                </a:solidFill>
                <a:effectLst/>
                <a:uLnTx/>
                <a:uFillTx/>
                <a:latin typeface="Frutiger LT Arabic 45 Light" panose="020B0403030504020204" pitchFamily="34" charset="-78"/>
                <a:cs typeface="Frutiger LT Arabic 45 Light" panose="020B0403030504020204" pitchFamily="34" charset="-78"/>
              </a:rPr>
              <a:t>…..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704" y="2439971"/>
            <a:ext cx="3452118" cy="28542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itle 1"/>
          <p:cNvSpPr txBox="1">
            <a:spLocks/>
          </p:cNvSpPr>
          <p:nvPr/>
        </p:nvSpPr>
        <p:spPr>
          <a:xfrm>
            <a:off x="539496" y="210312"/>
            <a:ext cx="9235120" cy="630000"/>
          </a:xfrm>
          <a:prstGeom prst="rect">
            <a:avLst/>
          </a:prstGeom>
        </p:spPr>
        <p:txBody>
          <a:bodyPr anchor="t" anchorCtr="0">
            <a:noAutofit/>
          </a:bodyPr>
          <a:lstStyle>
            <a:lvl1pPr algn="l" defTabSz="914400" rtl="0" eaLnBrk="1" latinLnBrk="0" hangingPunct="1">
              <a:lnSpc>
                <a:spcPts val="3600"/>
              </a:lnSpc>
              <a:spcBef>
                <a:spcPct val="0"/>
              </a:spcBef>
              <a:buNone/>
              <a:defRPr sz="3600" b="1" i="0" kern="1200" cap="all" baseline="0">
                <a:solidFill>
                  <a:srgbClr val="A6192E"/>
                </a:solidFill>
                <a:latin typeface="Frutiger LT Com 45 Light" panose="020B0303030504020204" pitchFamily="34" charset="0"/>
                <a:ea typeface="+mj-ea"/>
                <a:cs typeface="+mj-cs"/>
              </a:defRPr>
            </a:lvl1pPr>
          </a:lstStyle>
          <a:p>
            <a:pPr lvl="0">
              <a:defRPr/>
            </a:pPr>
            <a:r>
              <a:rPr lang="en-US" dirty="0">
                <a:solidFill>
                  <a:srgbClr val="7030A0"/>
                </a:solidFill>
              </a:rPr>
              <a:t>Do’s &amp; don’ts</a:t>
            </a:r>
          </a:p>
        </p:txBody>
      </p:sp>
    </p:spTree>
    <p:extLst>
      <p:ext uri="{BB962C8B-B14F-4D97-AF65-F5344CB8AC3E}">
        <p14:creationId xmlns:p14="http://schemas.microsoft.com/office/powerpoint/2010/main" val="104789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fltVal val="0"/>
                                          </p:val>
                                        </p:tav>
                                        <p:tav tm="100000">
                                          <p:val>
                                            <p:strVal val="#ppt_h"/>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704" y="3411351"/>
            <a:ext cx="3607081" cy="1836416"/>
          </a:xfrm>
          <a:prstGeom prst="rect">
            <a:avLst/>
          </a:prstGeom>
        </p:spPr>
      </p:pic>
      <p:sp>
        <p:nvSpPr>
          <p:cNvPr id="6" name="TextBox 5"/>
          <p:cNvSpPr txBox="1"/>
          <p:nvPr/>
        </p:nvSpPr>
        <p:spPr>
          <a:xfrm>
            <a:off x="777240" y="804672"/>
            <a:ext cx="8168308" cy="461665"/>
          </a:xfrm>
          <a:prstGeom prst="rect">
            <a:avLst/>
          </a:prstGeom>
          <a:noFill/>
        </p:spPr>
        <p:txBody>
          <a:bodyPr wrap="square" rtlCol="0">
            <a:spAutoFit/>
          </a:bodyPr>
          <a:lstStyle/>
          <a:p>
            <a:pPr lvl="0">
              <a:defRPr/>
            </a:pPr>
            <a:r>
              <a:rPr kumimoji="0" lang="en-US" sz="2400" b="1" i="0" u="none" strike="noStrike" kern="0" cap="none" spc="0" normalizeH="0" baseline="0" noProof="0" dirty="0" smtClean="0">
                <a:ln>
                  <a:noFill/>
                </a:ln>
                <a:solidFill>
                  <a:prstClr val="black"/>
                </a:solidFill>
                <a:effectLst/>
                <a:uLnTx/>
                <a:uFillTx/>
                <a:latin typeface="Frutiger LT Arabic 45 Light" panose="020B0403030504020204" pitchFamily="34" charset="-78"/>
                <a:cs typeface="Frutiger LT Arabic 45 Light" panose="020B0403030504020204" pitchFamily="34" charset="-78"/>
              </a:rPr>
              <a:t>Bring</a:t>
            </a:r>
            <a:r>
              <a:rPr kumimoji="0" lang="en-US" sz="2400" b="0" i="0" u="none" strike="noStrike" kern="0" cap="none" spc="0" normalizeH="0" baseline="0" noProof="0" dirty="0" smtClean="0">
                <a:ln>
                  <a:noFill/>
                </a:ln>
                <a:solidFill>
                  <a:prstClr val="black"/>
                </a:solidFill>
                <a:effectLst/>
                <a:uLnTx/>
                <a:uFillTx/>
                <a:latin typeface="Frutiger LT Arabic 45 Light" panose="020B0403030504020204" pitchFamily="34" charset="-78"/>
                <a:cs typeface="Frutiger LT Arabic 45 Light" panose="020B0403030504020204" pitchFamily="34" charset="-78"/>
              </a:rPr>
              <a:t> </a:t>
            </a:r>
            <a:r>
              <a:rPr kumimoji="0" lang="en-US" sz="2400" b="1" i="0" u="none" strike="noStrike" kern="0" cap="none" spc="0" normalizeH="0" baseline="0" noProof="0" dirty="0" smtClean="0">
                <a:ln>
                  <a:noFill/>
                </a:ln>
                <a:solidFill>
                  <a:prstClr val="black"/>
                </a:solidFill>
                <a:effectLst/>
                <a:uLnTx/>
                <a:uFillTx/>
                <a:latin typeface="Frutiger LT Arabic 45 Light" panose="020B0403030504020204" pitchFamily="34" charset="-78"/>
                <a:cs typeface="Frutiger LT Arabic 45 Light" panose="020B0403030504020204" pitchFamily="34" charset="-78"/>
              </a:rPr>
              <a:t>more</a:t>
            </a:r>
            <a:r>
              <a:rPr lang="en-US" sz="2400" kern="0" dirty="0" smtClean="0">
                <a:solidFill>
                  <a:prstClr val="black"/>
                </a:solidFill>
                <a:latin typeface="Frutiger LT Arabic 45 Light" panose="020B0403030504020204" pitchFamily="34" charset="-78"/>
                <a:cs typeface="Frutiger LT Arabic 45 Light" panose="020B0403030504020204" pitchFamily="34" charset="-78"/>
              </a:rPr>
              <a:t> students or supervisors than registered </a:t>
            </a:r>
            <a:r>
              <a:rPr lang="en-US" sz="2400" kern="0" dirty="0">
                <a:solidFill>
                  <a:prstClr val="black"/>
                </a:solidFill>
                <a:latin typeface="Frutiger LT Arabic 45 Light" panose="020B0403030504020204" pitchFamily="34" charset="-78"/>
                <a:cs typeface="Frutiger LT Arabic 45 Light" panose="020B0403030504020204" pitchFamily="34" charset="-78"/>
              </a:rPr>
              <a:t>…..</a:t>
            </a:r>
            <a:endParaRPr kumimoji="0" lang="en-US" sz="2400" b="0" i="0" u="none" strike="noStrike" kern="0" cap="none" spc="0" normalizeH="0" baseline="0" noProof="0" dirty="0" smtClean="0">
              <a:ln>
                <a:noFill/>
              </a:ln>
              <a:solidFill>
                <a:prstClr val="black"/>
              </a:solidFill>
              <a:effectLst/>
              <a:uLnTx/>
              <a:uFillTx/>
              <a:latin typeface="Frutiger LT Arabic 45 Light" panose="020B0403030504020204" pitchFamily="34" charset="-78"/>
              <a:cs typeface="Frutiger LT Arabic 45 Light" panose="020B0403030504020204" pitchFamily="34" charset="-78"/>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2823" y="2441448"/>
            <a:ext cx="2851446" cy="2800354"/>
          </a:xfrm>
          <a:prstGeom prst="rect">
            <a:avLst/>
          </a:prstGeom>
        </p:spPr>
      </p:pic>
      <p:sp>
        <p:nvSpPr>
          <p:cNvPr id="9" name="Rectangle 8"/>
          <p:cNvSpPr/>
          <p:nvPr/>
        </p:nvSpPr>
        <p:spPr>
          <a:xfrm>
            <a:off x="6686191" y="2717851"/>
            <a:ext cx="59663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rgbClr val="56C4CF"/>
                </a:solidFill>
                <a:effectLst/>
                <a:latin typeface="Arial Rounded MT Bold" panose="020F0704030504030204" pitchFamily="34" charset="0"/>
              </a:rPr>
              <a:t>1</a:t>
            </a:r>
          </a:p>
        </p:txBody>
      </p:sp>
      <p:sp>
        <p:nvSpPr>
          <p:cNvPr id="10" name="Rectangle 9"/>
          <p:cNvSpPr/>
          <p:nvPr/>
        </p:nvSpPr>
        <p:spPr>
          <a:xfrm>
            <a:off x="7321247" y="2367012"/>
            <a:ext cx="59663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rgbClr val="56C4CF"/>
                </a:solidFill>
                <a:effectLst/>
                <a:latin typeface="Arial Rounded MT Bold" panose="020F0704030504030204" pitchFamily="34" charset="0"/>
              </a:rPr>
              <a:t>2</a:t>
            </a:r>
          </a:p>
        </p:txBody>
      </p:sp>
      <p:sp>
        <p:nvSpPr>
          <p:cNvPr id="11" name="Rectangle 10"/>
          <p:cNvSpPr/>
          <p:nvPr/>
        </p:nvSpPr>
        <p:spPr>
          <a:xfrm>
            <a:off x="7874615" y="2699297"/>
            <a:ext cx="59663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rgbClr val="56C4CF"/>
                </a:solidFill>
                <a:effectLst/>
                <a:latin typeface="Arial Rounded MT Bold" panose="020F0704030504030204" pitchFamily="34" charset="0"/>
              </a:rPr>
              <a:t>3</a:t>
            </a:r>
          </a:p>
        </p:txBody>
      </p:sp>
      <p:sp>
        <p:nvSpPr>
          <p:cNvPr id="12" name="Rectangle 11"/>
          <p:cNvSpPr/>
          <p:nvPr/>
        </p:nvSpPr>
        <p:spPr>
          <a:xfrm>
            <a:off x="9036431" y="2699297"/>
            <a:ext cx="59663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rgbClr val="56C4CF"/>
                </a:solidFill>
                <a:effectLst/>
                <a:latin typeface="Arial Rounded MT Bold" panose="020F0704030504030204" pitchFamily="34" charset="0"/>
              </a:rPr>
              <a:t>5</a:t>
            </a:r>
          </a:p>
        </p:txBody>
      </p:sp>
      <p:sp>
        <p:nvSpPr>
          <p:cNvPr id="13" name="Rectangle 12"/>
          <p:cNvSpPr/>
          <p:nvPr/>
        </p:nvSpPr>
        <p:spPr>
          <a:xfrm>
            <a:off x="8455523" y="2367012"/>
            <a:ext cx="59663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rgbClr val="56C4CF"/>
                </a:solidFill>
                <a:effectLst/>
                <a:latin typeface="Arial Rounded MT Bold" panose="020F0704030504030204" pitchFamily="34" charset="0"/>
              </a:rPr>
              <a:t>4</a:t>
            </a:r>
          </a:p>
        </p:txBody>
      </p:sp>
      <p:sp>
        <p:nvSpPr>
          <p:cNvPr id="14" name="Rectangle 13"/>
          <p:cNvSpPr/>
          <p:nvPr/>
        </p:nvSpPr>
        <p:spPr>
          <a:xfrm>
            <a:off x="9813702" y="2417354"/>
            <a:ext cx="569083" cy="88732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latin typeface="Arial Rounded MT Bold" panose="020F0704030504030204" pitchFamily="34" charset="0"/>
              </a:rPr>
              <a:t>?!</a:t>
            </a:r>
          </a:p>
        </p:txBody>
      </p:sp>
      <p:sp>
        <p:nvSpPr>
          <p:cNvPr id="15" name="Title 1"/>
          <p:cNvSpPr txBox="1">
            <a:spLocks/>
          </p:cNvSpPr>
          <p:nvPr/>
        </p:nvSpPr>
        <p:spPr>
          <a:xfrm>
            <a:off x="539496" y="210312"/>
            <a:ext cx="9235120" cy="630000"/>
          </a:xfrm>
          <a:prstGeom prst="rect">
            <a:avLst/>
          </a:prstGeom>
        </p:spPr>
        <p:txBody>
          <a:bodyPr anchor="t" anchorCtr="0">
            <a:noAutofit/>
          </a:bodyPr>
          <a:lstStyle>
            <a:lvl1pPr algn="l" defTabSz="914400" rtl="0" eaLnBrk="1" latinLnBrk="0" hangingPunct="1">
              <a:lnSpc>
                <a:spcPts val="3600"/>
              </a:lnSpc>
              <a:spcBef>
                <a:spcPct val="0"/>
              </a:spcBef>
              <a:buNone/>
              <a:defRPr sz="3600" b="1" i="0" kern="1200" cap="all" baseline="0">
                <a:solidFill>
                  <a:srgbClr val="A6192E"/>
                </a:solidFill>
                <a:latin typeface="Frutiger LT Com 45 Light" panose="020B0303030504020204" pitchFamily="34" charset="0"/>
                <a:ea typeface="+mj-ea"/>
                <a:cs typeface="+mj-cs"/>
              </a:defRPr>
            </a:lvl1pPr>
          </a:lstStyle>
          <a:p>
            <a:pPr lvl="0">
              <a:defRPr/>
            </a:pPr>
            <a:r>
              <a:rPr lang="en-US" dirty="0">
                <a:solidFill>
                  <a:srgbClr val="7030A0"/>
                </a:solidFill>
              </a:rPr>
              <a:t>Do’s &amp; don’ts</a:t>
            </a:r>
          </a:p>
        </p:txBody>
      </p:sp>
    </p:spTree>
    <p:extLst>
      <p:ext uri="{BB962C8B-B14F-4D97-AF65-F5344CB8AC3E}">
        <p14:creationId xmlns:p14="http://schemas.microsoft.com/office/powerpoint/2010/main" val="416184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77240" y="804672"/>
            <a:ext cx="7604937" cy="461665"/>
          </a:xfrm>
          <a:prstGeom prst="rect">
            <a:avLst/>
          </a:prstGeom>
          <a:noFill/>
        </p:spPr>
        <p:txBody>
          <a:bodyPr wrap="square" rtlCol="0">
            <a:spAutoFit/>
          </a:bodyPr>
          <a:lstStyle/>
          <a:p>
            <a:r>
              <a:rPr lang="en-GB" sz="2400" dirty="0">
                <a:solidFill>
                  <a:prstClr val="black"/>
                </a:solidFill>
                <a:latin typeface="Frutiger LT Arabic 45 Light" panose="020B0403030504020204" pitchFamily="34" charset="-78"/>
                <a:ea typeface="Calibri" panose="020F0502020204030204" pitchFamily="34" charset="0"/>
                <a:cs typeface="Frutiger LT Arabic 45 Light" panose="020B0403030504020204" pitchFamily="34" charset="-78"/>
              </a:rPr>
              <a:t>Come on the </a:t>
            </a:r>
            <a:r>
              <a:rPr lang="en-GB" sz="2400" b="1" dirty="0">
                <a:solidFill>
                  <a:prstClr val="black"/>
                </a:solidFill>
                <a:latin typeface="Frutiger LT Arabic 45 Light" panose="020B0403030504020204" pitchFamily="34" charset="-78"/>
                <a:ea typeface="Calibri" panose="020F0502020204030204" pitchFamily="34" charset="0"/>
                <a:cs typeface="Frutiger LT Arabic 45 Light" panose="020B0403030504020204" pitchFamily="34" charset="-78"/>
              </a:rPr>
              <a:t>date and time </a:t>
            </a:r>
            <a:r>
              <a:rPr lang="en-GB" sz="2400" dirty="0">
                <a:solidFill>
                  <a:prstClr val="black"/>
                </a:solidFill>
                <a:latin typeface="Frutiger LT Arabic 45 Light" panose="020B0403030504020204" pitchFamily="34" charset="-78"/>
                <a:ea typeface="Calibri" panose="020F0502020204030204" pitchFamily="34" charset="0"/>
                <a:cs typeface="Frutiger LT Arabic 45 Light" panose="020B0403030504020204" pitchFamily="34" charset="-78"/>
              </a:rPr>
              <a:t>you </a:t>
            </a:r>
            <a:r>
              <a:rPr lang="en-GB" sz="2400" dirty="0" smtClean="0">
                <a:solidFill>
                  <a:prstClr val="black"/>
                </a:solidFill>
                <a:latin typeface="Frutiger LT Arabic 45 Light" panose="020B0403030504020204" pitchFamily="34" charset="-78"/>
                <a:ea typeface="Calibri" panose="020F0502020204030204" pitchFamily="34" charset="0"/>
                <a:cs typeface="Frutiger LT Arabic 45 Light" panose="020B0403030504020204" pitchFamily="34" charset="-78"/>
              </a:rPr>
              <a:t>registered</a:t>
            </a:r>
            <a:r>
              <a:rPr lang="en-US" sz="2400" kern="0" dirty="0">
                <a:solidFill>
                  <a:prstClr val="black"/>
                </a:solidFill>
                <a:latin typeface="Frutiger LT Arabic 45 Light" panose="020B0403030504020204" pitchFamily="34" charset="-78"/>
                <a:cs typeface="Frutiger LT Arabic 45 Light" panose="020B0403030504020204" pitchFamily="34" charset="-78"/>
              </a:rPr>
              <a:t> …..</a:t>
            </a:r>
            <a:endParaRPr lang="en-US" sz="2400" kern="0" dirty="0" smtClean="0">
              <a:solidFill>
                <a:prstClr val="black"/>
              </a:solidFill>
              <a:latin typeface="Frutiger LT Arabic 45 Light" panose="020B0403030504020204" pitchFamily="34" charset="-78"/>
              <a:cs typeface="Frutiger LT Arabic 45 Light" panose="020B0403030504020204" pitchFamily="34" charset="-78"/>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2823" y="2439972"/>
            <a:ext cx="2851446" cy="2854253"/>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704" y="2439971"/>
            <a:ext cx="3452118" cy="28542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itle 1"/>
          <p:cNvSpPr txBox="1">
            <a:spLocks/>
          </p:cNvSpPr>
          <p:nvPr/>
        </p:nvSpPr>
        <p:spPr>
          <a:xfrm>
            <a:off x="539496" y="210312"/>
            <a:ext cx="9235120" cy="630000"/>
          </a:xfrm>
          <a:prstGeom prst="rect">
            <a:avLst/>
          </a:prstGeom>
        </p:spPr>
        <p:txBody>
          <a:bodyPr anchor="t" anchorCtr="0">
            <a:noAutofit/>
          </a:bodyPr>
          <a:lstStyle>
            <a:lvl1pPr algn="l" defTabSz="914400" rtl="0" eaLnBrk="1" latinLnBrk="0" hangingPunct="1">
              <a:lnSpc>
                <a:spcPts val="3600"/>
              </a:lnSpc>
              <a:spcBef>
                <a:spcPct val="0"/>
              </a:spcBef>
              <a:buNone/>
              <a:defRPr sz="3600" b="1" i="0" kern="1200" cap="all" baseline="0">
                <a:solidFill>
                  <a:srgbClr val="A6192E"/>
                </a:solidFill>
                <a:latin typeface="Frutiger LT Com 45 Light" panose="020B0303030504020204" pitchFamily="34" charset="0"/>
                <a:ea typeface="+mj-ea"/>
                <a:cs typeface="+mj-cs"/>
              </a:defRPr>
            </a:lvl1pPr>
          </a:lstStyle>
          <a:p>
            <a:pPr lvl="0">
              <a:defRPr/>
            </a:pPr>
            <a:r>
              <a:rPr lang="en-US" dirty="0">
                <a:solidFill>
                  <a:srgbClr val="7030A0"/>
                </a:solidFill>
              </a:rPr>
              <a:t>Do’s &amp; don’ts</a:t>
            </a:r>
          </a:p>
        </p:txBody>
      </p:sp>
    </p:spTree>
    <p:extLst>
      <p:ext uri="{BB962C8B-B14F-4D97-AF65-F5344CB8AC3E}">
        <p14:creationId xmlns:p14="http://schemas.microsoft.com/office/powerpoint/2010/main" val="6968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p:cTn id="9" dur="500" fill="hold"/>
                                        <p:tgtEl>
                                          <p:spTgt spid="12"/>
                                        </p:tgtEl>
                                        <p:attrNameLst>
                                          <p:attrName>ppt_w</p:attrName>
                                        </p:attrNameLst>
                                      </p:cBhvr>
                                      <p:tavLst>
                                        <p:tav tm="0">
                                          <p:val>
                                            <p:fltVal val="0"/>
                                          </p:val>
                                        </p:tav>
                                        <p:tav tm="100000">
                                          <p:val>
                                            <p:strVal val="#ppt_w"/>
                                          </p:val>
                                        </p:tav>
                                      </p:tavLst>
                                    </p:anim>
                                    <p:anim calcmode="lin" valueType="num">
                                      <p:cBhvr>
                                        <p:cTn id="10" dur="500" fill="hold"/>
                                        <p:tgtEl>
                                          <p:spTgt spid="12"/>
                                        </p:tgtEl>
                                        <p:attrNameLst>
                                          <p:attrName>ppt_h</p:attrName>
                                        </p:attrNameLst>
                                      </p:cBhvr>
                                      <p:tavLst>
                                        <p:tav tm="0">
                                          <p:val>
                                            <p:fltVal val="0"/>
                                          </p:val>
                                        </p:tav>
                                        <p:tav tm="100000">
                                          <p:val>
                                            <p:strVal val="#ppt_h"/>
                                          </p:val>
                                        </p:tav>
                                      </p:tavLst>
                                    </p:anim>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704" y="2439971"/>
            <a:ext cx="3467864" cy="28542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4"/>
          <p:cNvSpPr txBox="1"/>
          <p:nvPr/>
        </p:nvSpPr>
        <p:spPr>
          <a:xfrm>
            <a:off x="777240" y="804672"/>
            <a:ext cx="7023100" cy="461665"/>
          </a:xfrm>
          <a:prstGeom prst="rect">
            <a:avLst/>
          </a:prstGeom>
          <a:noFill/>
        </p:spPr>
        <p:txBody>
          <a:bodyPr wrap="square" rtlCol="0">
            <a:spAutoFit/>
          </a:bodyPr>
          <a:lstStyle/>
          <a:p>
            <a:pPr>
              <a:defRPr/>
            </a:pPr>
            <a:r>
              <a:rPr lang="en-US" sz="2400" b="1" kern="0" dirty="0" smtClean="0">
                <a:solidFill>
                  <a:prstClr val="black"/>
                </a:solidFill>
                <a:latin typeface="Frutiger LT Arabic 45 Light" panose="020B0403030504020204" pitchFamily="34" charset="-78"/>
                <a:cs typeface="Frutiger LT Arabic 45 Light" panose="020B0403030504020204" pitchFamily="34" charset="-78"/>
              </a:rPr>
              <a:t>Leave bags </a:t>
            </a:r>
            <a:r>
              <a:rPr lang="en-US" sz="2400" kern="0" dirty="0" smtClean="0">
                <a:solidFill>
                  <a:prstClr val="black"/>
                </a:solidFill>
                <a:latin typeface="Frutiger LT Arabic 45 Light" panose="020B0403030504020204" pitchFamily="34" charset="-78"/>
                <a:cs typeface="Frutiger LT Arabic 45 Light" panose="020B0403030504020204" pitchFamily="34" charset="-78"/>
              </a:rPr>
              <a:t>in the bus before drop off </a:t>
            </a:r>
            <a:r>
              <a:rPr lang="en-US" sz="2400" kern="0" dirty="0">
                <a:solidFill>
                  <a:prstClr val="black"/>
                </a:solidFill>
                <a:latin typeface="Frutiger LT Arabic 45 Light" panose="020B0403030504020204" pitchFamily="34" charset="-78"/>
                <a:cs typeface="Frutiger LT Arabic 45 Light" panose="020B0403030504020204" pitchFamily="34" charset="-78"/>
              </a:rPr>
              <a:t>…..</a:t>
            </a:r>
            <a:endParaRPr lang="en-US" sz="2400" kern="0" dirty="0" smtClean="0">
              <a:solidFill>
                <a:prstClr val="black"/>
              </a:solidFill>
              <a:latin typeface="Frutiger LT Arabic 45 Light" panose="020B0403030504020204" pitchFamily="34" charset="-78"/>
              <a:cs typeface="Frutiger LT Arabic 45 Light" panose="020B0403030504020204" pitchFamily="34" charset="-78"/>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2823" y="2439972"/>
            <a:ext cx="2851446" cy="2854253"/>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6930120" y="3610504"/>
            <a:ext cx="394982" cy="812634"/>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8344562" y="3731076"/>
            <a:ext cx="394982" cy="812634"/>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9055630" y="3726442"/>
            <a:ext cx="394982" cy="812634"/>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9589393" y="4205451"/>
            <a:ext cx="211614" cy="435373"/>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7599185" y="3731076"/>
            <a:ext cx="394982" cy="812634"/>
          </a:xfrm>
          <a:prstGeom prst="rect">
            <a:avLst/>
          </a:prstGeom>
        </p:spPr>
      </p:pic>
      <p:sp>
        <p:nvSpPr>
          <p:cNvPr id="23" name="Title 1"/>
          <p:cNvSpPr txBox="1">
            <a:spLocks/>
          </p:cNvSpPr>
          <p:nvPr/>
        </p:nvSpPr>
        <p:spPr>
          <a:xfrm>
            <a:off x="539496" y="210312"/>
            <a:ext cx="9235120" cy="630000"/>
          </a:xfrm>
          <a:prstGeom prst="rect">
            <a:avLst/>
          </a:prstGeom>
        </p:spPr>
        <p:txBody>
          <a:bodyPr anchor="t" anchorCtr="0">
            <a:noAutofit/>
          </a:bodyPr>
          <a:lstStyle>
            <a:lvl1pPr algn="l" defTabSz="914400" rtl="0" eaLnBrk="1" latinLnBrk="0" hangingPunct="1">
              <a:lnSpc>
                <a:spcPts val="3600"/>
              </a:lnSpc>
              <a:spcBef>
                <a:spcPct val="0"/>
              </a:spcBef>
              <a:buNone/>
              <a:defRPr sz="3600" b="1" i="0" kern="1200" cap="all" baseline="0">
                <a:solidFill>
                  <a:srgbClr val="A6192E"/>
                </a:solidFill>
                <a:latin typeface="Frutiger LT Com 45 Light" panose="020B0303030504020204" pitchFamily="34" charset="0"/>
                <a:ea typeface="+mj-ea"/>
                <a:cs typeface="+mj-cs"/>
              </a:defRPr>
            </a:lvl1pPr>
          </a:lstStyle>
          <a:p>
            <a:pPr lvl="0">
              <a:defRPr/>
            </a:pPr>
            <a:r>
              <a:rPr lang="en-US" dirty="0">
                <a:solidFill>
                  <a:srgbClr val="7030A0"/>
                </a:solidFill>
              </a:rPr>
              <a:t>Do’s &amp; don’ts</a:t>
            </a:r>
          </a:p>
        </p:txBody>
      </p:sp>
    </p:spTree>
    <p:extLst>
      <p:ext uri="{BB962C8B-B14F-4D97-AF65-F5344CB8AC3E}">
        <p14:creationId xmlns:p14="http://schemas.microsoft.com/office/powerpoint/2010/main" val="259406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 calcmode="lin" valueType="num">
                                      <p:cBhvr>
                                        <p:cTn id="9" dur="500" fill="hold"/>
                                        <p:tgtEl>
                                          <p:spTgt spid="14"/>
                                        </p:tgtEl>
                                        <p:attrNameLst>
                                          <p:attrName>ppt_w</p:attrName>
                                        </p:attrNameLst>
                                      </p:cBhvr>
                                      <p:tavLst>
                                        <p:tav tm="0">
                                          <p:val>
                                            <p:fltVal val="0"/>
                                          </p:val>
                                        </p:tav>
                                        <p:tav tm="100000">
                                          <p:val>
                                            <p:strVal val="#ppt_w"/>
                                          </p:val>
                                        </p:tav>
                                      </p:tavLst>
                                    </p:anim>
                                    <p:anim calcmode="lin" valueType="num">
                                      <p:cBhvr>
                                        <p:cTn id="10" dur="500" fill="hold"/>
                                        <p:tgtEl>
                                          <p:spTgt spid="14"/>
                                        </p:tgtEl>
                                        <p:attrNameLst>
                                          <p:attrName>ppt_h</p:attrName>
                                        </p:attrNameLst>
                                      </p:cBhvr>
                                      <p:tavLst>
                                        <p:tav tm="0">
                                          <p:val>
                                            <p:fltVal val="0"/>
                                          </p:val>
                                        </p:tav>
                                        <p:tav tm="100000">
                                          <p:val>
                                            <p:strVal val="#ppt_h"/>
                                          </p:val>
                                        </p:tav>
                                      </p:tavLst>
                                    </p:anim>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77240" y="804672"/>
            <a:ext cx="7023100" cy="461665"/>
          </a:xfrm>
          <a:prstGeom prst="rect">
            <a:avLst/>
          </a:prstGeom>
          <a:noFill/>
        </p:spPr>
        <p:txBody>
          <a:bodyPr wrap="square" rtlCol="0">
            <a:spAutoFit/>
          </a:bodyPr>
          <a:lstStyle/>
          <a:p>
            <a:r>
              <a:rPr lang="en-GB" sz="2400" b="1" dirty="0">
                <a:solidFill>
                  <a:prstClr val="black"/>
                </a:solidFill>
                <a:latin typeface="Frutiger LT Arabic 45 Light" panose="020B0403030504020204" pitchFamily="34" charset="-78"/>
                <a:ea typeface="Calibri" panose="020F0502020204030204" pitchFamily="34" charset="0"/>
                <a:cs typeface="Frutiger LT Arabic 45 Light" panose="020B0403030504020204" pitchFamily="34" charset="-78"/>
              </a:rPr>
              <a:t>Bring valuable items </a:t>
            </a:r>
            <a:r>
              <a:rPr lang="en-GB" sz="2400" dirty="0">
                <a:solidFill>
                  <a:prstClr val="black"/>
                </a:solidFill>
                <a:latin typeface="Frutiger LT Arabic 45 Light" panose="020B0403030504020204" pitchFamily="34" charset="-78"/>
                <a:ea typeface="Calibri" panose="020F0502020204030204" pitchFamily="34" charset="0"/>
                <a:cs typeface="Frutiger LT Arabic 45 Light" panose="020B0403030504020204" pitchFamily="34" charset="-78"/>
              </a:rPr>
              <a:t>to the </a:t>
            </a:r>
            <a:r>
              <a:rPr lang="en-GB" sz="2400" dirty="0" smtClean="0">
                <a:solidFill>
                  <a:prstClr val="black"/>
                </a:solidFill>
                <a:latin typeface="Frutiger LT Arabic 45 Light" panose="020B0403030504020204" pitchFamily="34" charset="-78"/>
                <a:ea typeface="Calibri" panose="020F0502020204030204" pitchFamily="34" charset="0"/>
                <a:cs typeface="Frutiger LT Arabic 45 Light" panose="020B0403030504020204" pitchFamily="34" charset="-78"/>
              </a:rPr>
              <a:t>venue</a:t>
            </a:r>
            <a:r>
              <a:rPr lang="en-GB" sz="2400" dirty="0">
                <a:solidFill>
                  <a:prstClr val="black"/>
                </a:solidFill>
                <a:latin typeface="Frutiger LT Arabic 45 Light" panose="020B0403030504020204" pitchFamily="34" charset="-78"/>
                <a:ea typeface="Calibri" panose="020F0502020204030204" pitchFamily="34" charset="0"/>
                <a:cs typeface="Frutiger LT Arabic 45 Light" panose="020B0403030504020204" pitchFamily="34" charset="-78"/>
              </a:rPr>
              <a:t> </a:t>
            </a:r>
            <a:r>
              <a:rPr lang="en-US" sz="2400" kern="0" dirty="0" smtClean="0">
                <a:solidFill>
                  <a:prstClr val="black"/>
                </a:solidFill>
                <a:latin typeface="Frutiger LT Arabic 45 Light" panose="020B0403030504020204" pitchFamily="34" charset="-78"/>
                <a:cs typeface="Frutiger LT Arabic 45 Light" panose="020B0403030504020204" pitchFamily="34" charset="-78"/>
              </a:rPr>
              <a:t>…..</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2823" y="2441448"/>
            <a:ext cx="2851446" cy="2800354"/>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7954" y="2441448"/>
            <a:ext cx="3475614" cy="28003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itle 1"/>
          <p:cNvSpPr txBox="1">
            <a:spLocks/>
          </p:cNvSpPr>
          <p:nvPr/>
        </p:nvSpPr>
        <p:spPr>
          <a:xfrm>
            <a:off x="539496" y="210312"/>
            <a:ext cx="9235120" cy="630000"/>
          </a:xfrm>
          <a:prstGeom prst="rect">
            <a:avLst/>
          </a:prstGeom>
        </p:spPr>
        <p:txBody>
          <a:bodyPr anchor="t" anchorCtr="0">
            <a:noAutofit/>
          </a:bodyPr>
          <a:lstStyle>
            <a:lvl1pPr algn="l" defTabSz="914400" rtl="0" eaLnBrk="1" latinLnBrk="0" hangingPunct="1">
              <a:lnSpc>
                <a:spcPts val="3600"/>
              </a:lnSpc>
              <a:spcBef>
                <a:spcPct val="0"/>
              </a:spcBef>
              <a:buNone/>
              <a:defRPr sz="3600" b="1" i="0" kern="1200" cap="all" baseline="0">
                <a:solidFill>
                  <a:srgbClr val="A6192E"/>
                </a:solidFill>
                <a:latin typeface="Frutiger LT Com 45 Light" panose="020B0303030504020204" pitchFamily="34" charset="0"/>
                <a:ea typeface="+mj-ea"/>
                <a:cs typeface="+mj-cs"/>
              </a:defRPr>
            </a:lvl1pPr>
          </a:lstStyle>
          <a:p>
            <a:pPr lvl="0">
              <a:defRPr/>
            </a:pPr>
            <a:r>
              <a:rPr lang="en-US" dirty="0">
                <a:solidFill>
                  <a:srgbClr val="7030A0"/>
                </a:solidFill>
              </a:rPr>
              <a:t>Do’s &amp; don’ts</a:t>
            </a:r>
          </a:p>
        </p:txBody>
      </p:sp>
    </p:spTree>
    <p:extLst>
      <p:ext uri="{BB962C8B-B14F-4D97-AF65-F5344CB8AC3E}">
        <p14:creationId xmlns:p14="http://schemas.microsoft.com/office/powerpoint/2010/main" val="110133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p:cTn id="9" dur="500" fill="hold"/>
                                        <p:tgtEl>
                                          <p:spTgt spid="12"/>
                                        </p:tgtEl>
                                        <p:attrNameLst>
                                          <p:attrName>ppt_w</p:attrName>
                                        </p:attrNameLst>
                                      </p:cBhvr>
                                      <p:tavLst>
                                        <p:tav tm="0">
                                          <p:val>
                                            <p:fltVal val="0"/>
                                          </p:val>
                                        </p:tav>
                                        <p:tav tm="100000">
                                          <p:val>
                                            <p:strVal val="#ppt_w"/>
                                          </p:val>
                                        </p:tav>
                                      </p:tavLst>
                                    </p:anim>
                                    <p:anim calcmode="lin" valueType="num">
                                      <p:cBhvr>
                                        <p:cTn id="10" dur="500" fill="hold"/>
                                        <p:tgtEl>
                                          <p:spTgt spid="12"/>
                                        </p:tgtEl>
                                        <p:attrNameLst>
                                          <p:attrName>ppt_h</p:attrName>
                                        </p:attrNameLst>
                                      </p:cBhvr>
                                      <p:tavLst>
                                        <p:tav tm="0">
                                          <p:val>
                                            <p:fltVal val="0"/>
                                          </p:val>
                                        </p:tav>
                                        <p:tav tm="100000">
                                          <p:val>
                                            <p:strVal val="#ppt_h"/>
                                          </p:val>
                                        </p:tav>
                                      </p:tavLst>
                                    </p:anim>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7954" y="2441447"/>
            <a:ext cx="3475614" cy="2852777"/>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777240" y="804672"/>
            <a:ext cx="7913281" cy="461665"/>
          </a:xfrm>
          <a:prstGeom prst="rect">
            <a:avLst/>
          </a:prstGeom>
          <a:noFill/>
        </p:spPr>
        <p:txBody>
          <a:bodyPr wrap="square" rtlCol="0">
            <a:spAutoFit/>
          </a:bodyPr>
          <a:lstStyle/>
          <a:p>
            <a:pPr>
              <a:defRPr/>
            </a:pPr>
            <a:r>
              <a:rPr lang="en-GB" sz="2400" dirty="0">
                <a:solidFill>
                  <a:prstClr val="black"/>
                </a:solidFill>
                <a:latin typeface="Frutiger LT Arabic 45 Light" panose="020B0403030504020204" pitchFamily="34" charset="-78"/>
                <a:ea typeface="Calibri" panose="020F0502020204030204" pitchFamily="34" charset="0"/>
                <a:cs typeface="Frutiger LT Arabic 45 Light" panose="020B0403030504020204" pitchFamily="34" charset="-78"/>
              </a:rPr>
              <a:t>Mix</a:t>
            </a:r>
            <a:r>
              <a:rPr lang="en-GB" sz="2400" b="1" dirty="0">
                <a:solidFill>
                  <a:prstClr val="black"/>
                </a:solidFill>
                <a:latin typeface="Frutiger LT Arabic 45 Light" panose="020B0403030504020204" pitchFamily="34" charset="-78"/>
                <a:ea typeface="Calibri" panose="020F0502020204030204" pitchFamily="34" charset="0"/>
                <a:cs typeface="Frutiger LT Arabic 45 Light" panose="020B0403030504020204" pitchFamily="34" charset="-78"/>
              </a:rPr>
              <a:t> different grade groups </a:t>
            </a:r>
            <a:r>
              <a:rPr lang="en-GB" sz="2400" dirty="0">
                <a:solidFill>
                  <a:prstClr val="black"/>
                </a:solidFill>
                <a:latin typeface="Frutiger LT Arabic 45 Light" panose="020B0403030504020204" pitchFamily="34" charset="-78"/>
                <a:ea typeface="Calibri" panose="020F0502020204030204" pitchFamily="34" charset="0"/>
                <a:cs typeface="Frutiger LT Arabic 45 Light" panose="020B0403030504020204" pitchFamily="34" charset="-78"/>
              </a:rPr>
              <a:t>in one </a:t>
            </a:r>
            <a:r>
              <a:rPr lang="en-GB" sz="2400" dirty="0" smtClean="0">
                <a:solidFill>
                  <a:prstClr val="black"/>
                </a:solidFill>
                <a:latin typeface="Frutiger LT Arabic 45 Light" panose="020B0403030504020204" pitchFamily="34" charset="-78"/>
                <a:ea typeface="Calibri" panose="020F0502020204030204" pitchFamily="34" charset="0"/>
                <a:cs typeface="Frutiger LT Arabic 45 Light" panose="020B0403030504020204" pitchFamily="34" charset="-78"/>
              </a:rPr>
              <a:t>registration</a:t>
            </a:r>
            <a:r>
              <a:rPr lang="en-GB" sz="2400" dirty="0">
                <a:solidFill>
                  <a:prstClr val="black"/>
                </a:solidFill>
                <a:latin typeface="Frutiger LT Arabic 45 Light" panose="020B0403030504020204" pitchFamily="34" charset="-78"/>
                <a:ea typeface="Calibri" panose="020F0502020204030204" pitchFamily="34" charset="0"/>
                <a:cs typeface="Frutiger LT Arabic 45 Light" panose="020B0403030504020204" pitchFamily="34" charset="-78"/>
              </a:rPr>
              <a:t> </a:t>
            </a:r>
            <a:r>
              <a:rPr lang="en-US" sz="2400" kern="0" dirty="0" smtClean="0">
                <a:solidFill>
                  <a:prstClr val="black"/>
                </a:solidFill>
                <a:latin typeface="Frutiger LT Arabic 45 Light" panose="020B0403030504020204" pitchFamily="34" charset="-78"/>
                <a:cs typeface="Frutiger LT Arabic 45 Light" panose="020B0403030504020204" pitchFamily="34" charset="-78"/>
              </a:rPr>
              <a:t>…..</a:t>
            </a:r>
            <a:r>
              <a:rPr lang="en-GB" sz="2400" dirty="0" smtClean="0">
                <a:solidFill>
                  <a:prstClr val="black"/>
                </a:solidFill>
                <a:latin typeface="Frutiger LT Arabic 45 Light" panose="020B0403030504020204" pitchFamily="34" charset="-78"/>
                <a:ea typeface="Calibri" panose="020F0502020204030204" pitchFamily="34" charset="0"/>
                <a:cs typeface="Frutiger LT Arabic 45 Light" panose="020B0403030504020204" pitchFamily="34" charset="-78"/>
              </a:rPr>
              <a:t> </a:t>
            </a:r>
            <a:endParaRPr lang="en-US" sz="2400" kern="0" dirty="0" smtClean="0">
              <a:solidFill>
                <a:prstClr val="black"/>
              </a:solidFill>
              <a:latin typeface="Frutiger LT Arabic 45 Light" panose="020B0403030504020204" pitchFamily="34" charset="-78"/>
              <a:cs typeface="Frutiger LT Arabic 45 Light" panose="020B0403030504020204" pitchFamily="34" charset="-78"/>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2823" y="2441448"/>
            <a:ext cx="2851446" cy="2800354"/>
          </a:xfrm>
          <a:prstGeom prst="rect">
            <a:avLst/>
          </a:prstGeom>
        </p:spPr>
      </p:pic>
      <p:sp>
        <p:nvSpPr>
          <p:cNvPr id="13" name="Title 1"/>
          <p:cNvSpPr txBox="1">
            <a:spLocks/>
          </p:cNvSpPr>
          <p:nvPr/>
        </p:nvSpPr>
        <p:spPr>
          <a:xfrm>
            <a:off x="539496" y="210312"/>
            <a:ext cx="9235120" cy="630000"/>
          </a:xfrm>
          <a:prstGeom prst="rect">
            <a:avLst/>
          </a:prstGeom>
        </p:spPr>
        <p:txBody>
          <a:bodyPr anchor="t" anchorCtr="0">
            <a:noAutofit/>
          </a:bodyPr>
          <a:lstStyle>
            <a:lvl1pPr algn="l" defTabSz="914400" rtl="0" eaLnBrk="1" latinLnBrk="0" hangingPunct="1">
              <a:lnSpc>
                <a:spcPts val="3600"/>
              </a:lnSpc>
              <a:spcBef>
                <a:spcPct val="0"/>
              </a:spcBef>
              <a:buNone/>
              <a:defRPr sz="3600" b="1" i="0" kern="1200" cap="all" baseline="0">
                <a:solidFill>
                  <a:srgbClr val="A6192E"/>
                </a:solidFill>
                <a:latin typeface="Frutiger LT Com 45 Light" panose="020B0303030504020204" pitchFamily="34" charset="0"/>
                <a:ea typeface="+mj-ea"/>
                <a:cs typeface="+mj-cs"/>
              </a:defRPr>
            </a:lvl1pPr>
          </a:lstStyle>
          <a:p>
            <a:pPr lvl="0">
              <a:defRPr/>
            </a:pPr>
            <a:r>
              <a:rPr lang="en-US" dirty="0">
                <a:solidFill>
                  <a:srgbClr val="7030A0"/>
                </a:solidFill>
              </a:rPr>
              <a:t>Do’s &amp; don’ts</a:t>
            </a:r>
          </a:p>
        </p:txBody>
      </p:sp>
    </p:spTree>
    <p:extLst>
      <p:ext uri="{BB962C8B-B14F-4D97-AF65-F5344CB8AC3E}">
        <p14:creationId xmlns:p14="http://schemas.microsoft.com/office/powerpoint/2010/main" val="344130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fltVal val="0"/>
                                          </p:val>
                                        </p:tav>
                                        <p:tav tm="100000">
                                          <p:val>
                                            <p:strVal val="#ppt_h"/>
                                          </p:val>
                                        </p:tav>
                                      </p:tavLst>
                                    </p:anim>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77240" y="804672"/>
            <a:ext cx="8378190" cy="461665"/>
          </a:xfrm>
          <a:prstGeom prst="rect">
            <a:avLst/>
          </a:prstGeom>
          <a:noFill/>
        </p:spPr>
        <p:txBody>
          <a:bodyPr wrap="square" rtlCol="0">
            <a:spAutoFit/>
          </a:bodyPr>
          <a:lstStyle/>
          <a:p>
            <a:pPr>
              <a:defRPr/>
            </a:pPr>
            <a:r>
              <a:rPr lang="en-US" sz="2400" kern="0" dirty="0" smtClean="0">
                <a:solidFill>
                  <a:prstClr val="black"/>
                </a:solidFill>
                <a:latin typeface="Frutiger LT Arabic 45 Light" panose="020B0403030504020204" pitchFamily="34" charset="-78"/>
                <a:cs typeface="Frutiger LT Arabic 45 Light" panose="020B0403030504020204" pitchFamily="34" charset="-78"/>
              </a:rPr>
              <a:t>You will be </a:t>
            </a:r>
            <a:r>
              <a:rPr lang="en-US" sz="2400" b="1" kern="0" dirty="0" smtClean="0">
                <a:solidFill>
                  <a:prstClr val="black"/>
                </a:solidFill>
                <a:latin typeface="Frutiger LT Arabic 45 Light" panose="020B0403030504020204" pitchFamily="34" charset="-78"/>
                <a:cs typeface="Frutiger LT Arabic 45 Light" panose="020B0403030504020204" pitchFamily="34" charset="-78"/>
              </a:rPr>
              <a:t>on your feet </a:t>
            </a:r>
            <a:r>
              <a:rPr lang="en-US" sz="2400" kern="0" dirty="0" smtClean="0">
                <a:solidFill>
                  <a:prstClr val="black"/>
                </a:solidFill>
                <a:latin typeface="Frutiger LT Arabic 45 Light" panose="020B0403030504020204" pitchFamily="34" charset="-78"/>
                <a:cs typeface="Frutiger LT Arabic 45 Light" panose="020B0403030504020204" pitchFamily="34" charset="-78"/>
              </a:rPr>
              <a:t>most of the time so wear </a:t>
            </a:r>
            <a:r>
              <a:rPr lang="en-US" sz="2400" kern="0" dirty="0">
                <a:solidFill>
                  <a:prstClr val="black"/>
                </a:solidFill>
                <a:latin typeface="Frutiger LT Arabic 45 Light" panose="020B0403030504020204" pitchFamily="34" charset="-78"/>
                <a:cs typeface="Frutiger LT Arabic 45 Light" panose="020B0403030504020204" pitchFamily="34" charset="-78"/>
              </a:rPr>
              <a:t>…..</a:t>
            </a:r>
            <a:r>
              <a:rPr lang="en-US" sz="2400" kern="0" dirty="0" smtClean="0">
                <a:solidFill>
                  <a:prstClr val="black"/>
                </a:solidFill>
                <a:latin typeface="Frutiger LT Arabic 45 Light" panose="020B0403030504020204" pitchFamily="34" charset="-78"/>
                <a:cs typeface="Frutiger LT Arabic 45 Light" panose="020B0403030504020204" pitchFamily="34" charset="-78"/>
              </a:rPr>
              <a:t>?</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1149" y="2065558"/>
            <a:ext cx="1932016" cy="1572768"/>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293273" y="3671795"/>
            <a:ext cx="1925737" cy="1570007"/>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2823" y="2439972"/>
            <a:ext cx="2851446" cy="2854253"/>
          </a:xfrm>
          <a:prstGeom prst="rect">
            <a:avLst/>
          </a:prstGeom>
        </p:spPr>
      </p:pic>
      <p:sp>
        <p:nvSpPr>
          <p:cNvPr id="15" name="Title 1"/>
          <p:cNvSpPr txBox="1">
            <a:spLocks/>
          </p:cNvSpPr>
          <p:nvPr/>
        </p:nvSpPr>
        <p:spPr>
          <a:xfrm>
            <a:off x="539496" y="210312"/>
            <a:ext cx="9235120" cy="630000"/>
          </a:xfrm>
          <a:prstGeom prst="rect">
            <a:avLst/>
          </a:prstGeom>
        </p:spPr>
        <p:txBody>
          <a:bodyPr anchor="t" anchorCtr="0">
            <a:noAutofit/>
          </a:bodyPr>
          <a:lstStyle>
            <a:lvl1pPr algn="l" defTabSz="914400" rtl="0" eaLnBrk="1" latinLnBrk="0" hangingPunct="1">
              <a:lnSpc>
                <a:spcPts val="3600"/>
              </a:lnSpc>
              <a:spcBef>
                <a:spcPct val="0"/>
              </a:spcBef>
              <a:buNone/>
              <a:defRPr sz="3600" b="1" i="0" kern="1200" cap="all" baseline="0">
                <a:solidFill>
                  <a:srgbClr val="A6192E"/>
                </a:solidFill>
                <a:latin typeface="Frutiger LT Com 45 Light" panose="020B0303030504020204" pitchFamily="34" charset="0"/>
                <a:ea typeface="+mj-ea"/>
                <a:cs typeface="+mj-cs"/>
              </a:defRPr>
            </a:lvl1pPr>
          </a:lstStyle>
          <a:p>
            <a:pPr lvl="0">
              <a:defRPr/>
            </a:pPr>
            <a:r>
              <a:rPr lang="en-US" dirty="0">
                <a:solidFill>
                  <a:srgbClr val="7030A0"/>
                </a:solidFill>
              </a:rPr>
              <a:t>Do’s &amp; don’ts</a:t>
            </a:r>
          </a:p>
        </p:txBody>
      </p:sp>
    </p:spTree>
    <p:extLst>
      <p:ext uri="{BB962C8B-B14F-4D97-AF65-F5344CB8AC3E}">
        <p14:creationId xmlns:p14="http://schemas.microsoft.com/office/powerpoint/2010/main" val="282518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animEffect transition="in" filter="fade">
                                      <p:cBhvr>
                                        <p:cTn id="11" dur="500"/>
                                        <p:tgtEl>
                                          <p:spTgt spid="11"/>
                                        </p:tgtEl>
                                      </p:cBhvr>
                                    </p:animEffect>
                                  </p:childTnLst>
                                </p:cTn>
                              </p:par>
                              <p:par>
                                <p:cTn id="12" presetID="53" presetClass="entr" presetSubtype="16"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1"/>
                                        </p:tgtEl>
                                        <p:attrNameLst>
                                          <p:attrName>ppt_w</p:attrName>
                                        </p:attrNameLst>
                                      </p:cBhvr>
                                      <p:tavLst>
                                        <p:tav tm="0">
                                          <p:val>
                                            <p:strVal val="ppt_w"/>
                                          </p:val>
                                        </p:tav>
                                        <p:tav tm="100000">
                                          <p:val>
                                            <p:fltVal val="0"/>
                                          </p:val>
                                        </p:tav>
                                      </p:tavLst>
                                    </p:anim>
                                    <p:anim calcmode="lin" valueType="num">
                                      <p:cBhvr>
                                        <p:cTn id="21" dur="500"/>
                                        <p:tgtEl>
                                          <p:spTgt spid="11"/>
                                        </p:tgtEl>
                                        <p:attrNameLst>
                                          <p:attrName>ppt_h</p:attrName>
                                        </p:attrNameLst>
                                      </p:cBhvr>
                                      <p:tavLst>
                                        <p:tav tm="0">
                                          <p:val>
                                            <p:strVal val="ppt_h"/>
                                          </p:val>
                                        </p:tav>
                                        <p:tav tm="100000">
                                          <p:val>
                                            <p:fltVal val="0"/>
                                          </p:val>
                                        </p:tav>
                                      </p:tavLst>
                                    </p:anim>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7801" y="211627"/>
            <a:ext cx="9235120" cy="630000"/>
          </a:xfrm>
          <a:prstGeom prst="rect">
            <a:avLst/>
          </a:prstGeom>
        </p:spPr>
        <p:txBody>
          <a:bodyPr anchor="t" anchorCtr="0">
            <a:noAutofit/>
          </a:bodyPr>
          <a:lstStyle>
            <a:lvl1pPr algn="l" defTabSz="914400" rtl="0" eaLnBrk="1" latinLnBrk="0" hangingPunct="1">
              <a:lnSpc>
                <a:spcPts val="3600"/>
              </a:lnSpc>
              <a:spcBef>
                <a:spcPct val="0"/>
              </a:spcBef>
              <a:buNone/>
              <a:defRPr sz="3600" b="1" i="0" kern="1200" cap="all" baseline="0">
                <a:solidFill>
                  <a:srgbClr val="A6192E"/>
                </a:solidFill>
                <a:latin typeface="Frutiger LT Com 45 Light" panose="020B0303030504020204" pitchFamily="34" charset="0"/>
                <a:ea typeface="+mj-ea"/>
                <a:cs typeface="+mj-cs"/>
              </a:defRPr>
            </a:lvl1pPr>
          </a:lstStyle>
          <a:p>
            <a:pPr marL="0" marR="0" lvl="0" indent="0" algn="l" defTabSz="914400" rtl="0" eaLnBrk="1" fontAlgn="auto" latinLnBrk="0" hangingPunct="1">
              <a:lnSpc>
                <a:spcPts val="36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rgbClr val="7030A0"/>
                </a:solidFill>
                <a:effectLst/>
                <a:uLnTx/>
                <a:uFillTx/>
                <a:latin typeface="Frutiger LT Com 45 Light" panose="020B0303030504020204" pitchFamily="34" charset="0"/>
                <a:ea typeface="+mj-ea"/>
                <a:cs typeface="+mj-cs"/>
              </a:rPr>
              <a:t>Agenda</a:t>
            </a:r>
            <a:endParaRPr kumimoji="0" lang="en-GB" sz="3600" b="1" i="0" u="none" strike="noStrike" kern="1200" cap="all" spc="0" normalizeH="0" baseline="0" noProof="0" dirty="0">
              <a:ln>
                <a:noFill/>
              </a:ln>
              <a:solidFill>
                <a:srgbClr val="7030A0"/>
              </a:solidFill>
              <a:effectLst/>
              <a:uLnTx/>
              <a:uFillTx/>
              <a:latin typeface="Frutiger LT Com 45 Light" panose="020B0303030504020204" pitchFamily="34" charset="0"/>
              <a:ea typeface="+mj-ea"/>
              <a:cs typeface="+mj-cs"/>
            </a:endParaRPr>
          </a:p>
        </p:txBody>
      </p:sp>
      <p:sp>
        <p:nvSpPr>
          <p:cNvPr id="7" name="Content Placeholder 2"/>
          <p:cNvSpPr txBox="1">
            <a:spLocks/>
          </p:cNvSpPr>
          <p:nvPr/>
        </p:nvSpPr>
        <p:spPr>
          <a:xfrm>
            <a:off x="1423626" y="681916"/>
            <a:ext cx="9235120" cy="5961772"/>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1pPr>
            <a:lvl2pPr marL="523875"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2pPr>
            <a:lvl3pPr marL="36195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3pPr>
            <a:lvl4pPr marL="714375" indent="-1714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Blip>
                <a:blip r:embed="rId2"/>
              </a:buBlip>
              <a:tabLst/>
              <a:defRPr/>
            </a:pPr>
            <a:r>
              <a:rPr kumimoji="0" lang="en-US" sz="2200" b="1"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What</a:t>
            </a:r>
            <a:r>
              <a:rPr kumimoji="0" lang="en-US" sz="2200" b="0"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 is WorldSkills Abu Dhabi 2017</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Blip>
                <a:blip r:embed="rId2"/>
              </a:buBlip>
              <a:tabLst/>
              <a:defRPr/>
            </a:pPr>
            <a:r>
              <a:rPr kumimoji="0" lang="en-US" sz="2200" b="1"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Why</a:t>
            </a:r>
            <a:r>
              <a:rPr kumimoji="0" lang="en-US" sz="2200" b="0"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 is it important for the UAE</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Blip>
                <a:blip r:embed="rId2"/>
              </a:buBlip>
              <a:tabLst/>
              <a:defRPr/>
            </a:pPr>
            <a:r>
              <a:rPr kumimoji="0" lang="en-US" sz="2200" b="1"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What happens </a:t>
            </a:r>
            <a:r>
              <a:rPr kumimoji="0" lang="en-US" sz="2200" b="0"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in WorldSkills Abu Dhabi 2017</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Blip>
                <a:blip r:embed="rId2"/>
              </a:buBlip>
              <a:tabLst/>
              <a:defRPr/>
            </a:pPr>
            <a:r>
              <a:rPr kumimoji="0" lang="en-US" sz="2200" b="1"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Facts and Figures</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Blip>
                <a:blip r:embed="rId2"/>
              </a:buBlip>
              <a:tabLst/>
              <a:defRPr/>
            </a:pPr>
            <a:r>
              <a:rPr kumimoji="0" lang="en-US" sz="2200" b="1"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How </a:t>
            </a:r>
            <a:r>
              <a:rPr kumimoji="0" lang="en-US" sz="2200" b="0"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we make it happen</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Blip>
                <a:blip r:embed="rId2"/>
              </a:buBlip>
              <a:tabLst/>
              <a:defRPr/>
            </a:pPr>
            <a:r>
              <a:rPr kumimoji="0" lang="en-US" sz="2200" b="1"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ADNEC</a:t>
            </a:r>
            <a:r>
              <a:rPr kumimoji="0" lang="en-US" sz="2200" b="0"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 the venue</a:t>
            </a:r>
            <a:endParaRPr kumimoji="0" lang="en-US" sz="2200" b="1"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endParaRP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Blip>
                <a:blip r:embed="rId2"/>
              </a:buBlip>
              <a:tabLst/>
              <a:defRPr/>
            </a:pPr>
            <a:r>
              <a:rPr kumimoji="0" lang="en-GB" sz="2200" b="1"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The 17 steps </a:t>
            </a:r>
            <a:r>
              <a:rPr kumimoji="0" lang="en-GB" sz="2200" b="0"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you need to do the day of the visit</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Blip>
                <a:blip r:embed="rId2"/>
              </a:buBlip>
              <a:tabLst/>
              <a:defRPr/>
            </a:pPr>
            <a:r>
              <a:rPr kumimoji="0" lang="en-GB" sz="2200" b="1"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Do’s &amp; Don'ts</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Blip>
                <a:blip r:embed="rId2"/>
              </a:buBlip>
              <a:tabLst/>
              <a:defRPr/>
            </a:pPr>
            <a:r>
              <a:rPr kumimoji="0" lang="en-US" sz="2200" b="1"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Prohibited items </a:t>
            </a:r>
            <a:r>
              <a:rPr kumimoji="0" lang="en-US" sz="2200" b="0"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in venue</a:t>
            </a:r>
            <a:endParaRPr kumimoji="0" lang="en-GB" sz="2200" b="1"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endParaRP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Blip>
                <a:blip r:embed="rId2"/>
              </a:buBlip>
              <a:tabLst/>
              <a:defRPr/>
            </a:pPr>
            <a:r>
              <a:rPr kumimoji="0" lang="en-GB" sz="2200" b="1"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Checklist</a:t>
            </a:r>
            <a:endParaRPr kumimoji="0" lang="en-US" sz="2200" b="1"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endParaRP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Blip>
                <a:blip r:embed="rId2"/>
              </a:buBlip>
              <a:tabLst/>
              <a:defRPr/>
            </a:pPr>
            <a:r>
              <a:rPr kumimoji="0" lang="en-US" sz="2200" b="1"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Keep in touch </a:t>
            </a:r>
            <a:r>
              <a:rPr kumimoji="0" lang="en-US" sz="2200" b="0"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with us</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Blip>
                <a:blip r:embed="rId2"/>
              </a:buBlip>
              <a:tabLst/>
              <a:defRPr/>
            </a:pPr>
            <a:r>
              <a:rPr kumimoji="0" lang="en-US" sz="2200" b="1"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Open Forum</a:t>
            </a:r>
            <a:r>
              <a:rPr kumimoji="0" lang="en-US" sz="2200" b="0"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 the moment for questions</a:t>
            </a:r>
            <a:endParaRPr kumimoji="0" lang="en-US" sz="2200" b="1"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endParaRPr>
          </a:p>
          <a:p>
            <a:pPr marL="866775"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Blip>
                <a:blip r:embed="rId3"/>
              </a:buBlip>
              <a:tabLst/>
              <a:defRPr/>
            </a:pPr>
            <a:endParaRPr kumimoji="0" lang="en-US" sz="2400" b="0"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endParaRPr>
          </a:p>
        </p:txBody>
      </p:sp>
    </p:spTree>
    <p:extLst>
      <p:ext uri="{BB962C8B-B14F-4D97-AF65-F5344CB8AC3E}">
        <p14:creationId xmlns:p14="http://schemas.microsoft.com/office/powerpoint/2010/main" val="15094288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77240" y="804672"/>
            <a:ext cx="7166610" cy="461665"/>
          </a:xfrm>
          <a:prstGeom prst="rect">
            <a:avLst/>
          </a:prstGeom>
          <a:noFill/>
        </p:spPr>
        <p:txBody>
          <a:bodyPr wrap="square" rtlCol="0">
            <a:spAutoFit/>
          </a:bodyPr>
          <a:lstStyle/>
          <a:p>
            <a:pPr>
              <a:defRPr/>
            </a:pPr>
            <a:r>
              <a:rPr lang="en-US" sz="2400" kern="0" dirty="0" smtClean="0">
                <a:solidFill>
                  <a:prstClr val="black"/>
                </a:solidFill>
                <a:latin typeface="Frutiger LT Arabic 45 Light" panose="020B0403030504020204" pitchFamily="34" charset="-78"/>
                <a:cs typeface="Frutiger LT Arabic 45 Light" panose="020B0403030504020204" pitchFamily="34" charset="-78"/>
              </a:rPr>
              <a:t>Students </a:t>
            </a:r>
            <a:r>
              <a:rPr lang="en-US" sz="2400" b="1" kern="0" dirty="0" smtClean="0">
                <a:solidFill>
                  <a:prstClr val="black"/>
                </a:solidFill>
                <a:latin typeface="Frutiger LT Arabic 45 Light" panose="020B0403030504020204" pitchFamily="34" charset="-78"/>
                <a:cs typeface="Frutiger LT Arabic 45 Light" panose="020B0403030504020204" pitchFamily="34" charset="-78"/>
              </a:rPr>
              <a:t>can only leave </a:t>
            </a:r>
            <a:r>
              <a:rPr lang="en-US" sz="2400" kern="0" dirty="0" smtClean="0">
                <a:solidFill>
                  <a:prstClr val="black"/>
                </a:solidFill>
                <a:latin typeface="Frutiger LT Arabic 45 Light" panose="020B0403030504020204" pitchFamily="34" charset="-78"/>
                <a:cs typeface="Frutiger LT Arabic 45 Light" panose="020B0403030504020204" pitchFamily="34" charset="-78"/>
              </a:rPr>
              <a:t>the venue by their </a:t>
            </a:r>
            <a:r>
              <a:rPr lang="en-US" sz="2400" kern="0" dirty="0">
                <a:solidFill>
                  <a:prstClr val="black"/>
                </a:solidFill>
                <a:latin typeface="Frutiger LT Arabic 45 Light" panose="020B0403030504020204" pitchFamily="34" charset="-78"/>
                <a:cs typeface="Frutiger LT Arabic 45 Light" panose="020B0403030504020204" pitchFamily="34" charset="-78"/>
              </a:rPr>
              <a:t>…..</a:t>
            </a:r>
            <a:r>
              <a:rPr lang="en-US" sz="2400" kern="0" dirty="0" smtClean="0">
                <a:solidFill>
                  <a:prstClr val="black"/>
                </a:solidFill>
                <a:latin typeface="Frutiger LT Arabic 45 Light" panose="020B0403030504020204" pitchFamily="34" charset="-78"/>
                <a:cs typeface="Frutiger LT Arabic 45 Light" panose="020B0403030504020204" pitchFamily="34" charset="-78"/>
              </a:rPr>
              <a: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1849" y="1814991"/>
            <a:ext cx="2316489" cy="1318303"/>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261848" y="4619131"/>
            <a:ext cx="2316489" cy="1320871"/>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1850" y="3133294"/>
            <a:ext cx="3275866" cy="1485837"/>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2823" y="2439972"/>
            <a:ext cx="2851446" cy="2854253"/>
          </a:xfrm>
          <a:prstGeom prst="rect">
            <a:avLst/>
          </a:prstGeom>
        </p:spPr>
      </p:pic>
      <p:sp>
        <p:nvSpPr>
          <p:cNvPr id="17" name="Title 1"/>
          <p:cNvSpPr txBox="1">
            <a:spLocks/>
          </p:cNvSpPr>
          <p:nvPr/>
        </p:nvSpPr>
        <p:spPr>
          <a:xfrm>
            <a:off x="539496" y="210312"/>
            <a:ext cx="9235120" cy="630000"/>
          </a:xfrm>
          <a:prstGeom prst="rect">
            <a:avLst/>
          </a:prstGeom>
        </p:spPr>
        <p:txBody>
          <a:bodyPr anchor="t" anchorCtr="0">
            <a:noAutofit/>
          </a:bodyPr>
          <a:lstStyle>
            <a:lvl1pPr algn="l" defTabSz="914400" rtl="0" eaLnBrk="1" latinLnBrk="0" hangingPunct="1">
              <a:lnSpc>
                <a:spcPts val="3600"/>
              </a:lnSpc>
              <a:spcBef>
                <a:spcPct val="0"/>
              </a:spcBef>
              <a:buNone/>
              <a:defRPr sz="3600" b="1" i="0" kern="1200" cap="all" baseline="0">
                <a:solidFill>
                  <a:srgbClr val="A6192E"/>
                </a:solidFill>
                <a:latin typeface="Frutiger LT Com 45 Light" panose="020B0303030504020204" pitchFamily="34" charset="0"/>
                <a:ea typeface="+mj-ea"/>
                <a:cs typeface="+mj-cs"/>
              </a:defRPr>
            </a:lvl1pPr>
          </a:lstStyle>
          <a:p>
            <a:pPr lvl="0">
              <a:defRPr/>
            </a:pPr>
            <a:r>
              <a:rPr lang="en-US" dirty="0">
                <a:solidFill>
                  <a:srgbClr val="7030A0"/>
                </a:solidFill>
              </a:rPr>
              <a:t>Do’s &amp; don’ts</a:t>
            </a:r>
          </a:p>
        </p:txBody>
      </p:sp>
    </p:spTree>
    <p:extLst>
      <p:ext uri="{BB962C8B-B14F-4D97-AF65-F5344CB8AC3E}">
        <p14:creationId xmlns:p14="http://schemas.microsoft.com/office/powerpoint/2010/main" val="174112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p:cTn id="9" dur="500" fill="hold"/>
                                        <p:tgtEl>
                                          <p:spTgt spid="12"/>
                                        </p:tgtEl>
                                        <p:attrNameLst>
                                          <p:attrName>ppt_w</p:attrName>
                                        </p:attrNameLst>
                                      </p:cBhvr>
                                      <p:tavLst>
                                        <p:tav tm="0">
                                          <p:val>
                                            <p:fltVal val="0"/>
                                          </p:val>
                                        </p:tav>
                                        <p:tav tm="100000">
                                          <p:val>
                                            <p:strVal val="#ppt_w"/>
                                          </p:val>
                                        </p:tav>
                                      </p:tavLst>
                                    </p:anim>
                                    <p:anim calcmode="lin" valueType="num">
                                      <p:cBhvr>
                                        <p:cTn id="10" dur="500" fill="hold"/>
                                        <p:tgtEl>
                                          <p:spTgt spid="12"/>
                                        </p:tgtEl>
                                        <p:attrNameLst>
                                          <p:attrName>ppt_h</p:attrName>
                                        </p:attrNameLst>
                                      </p:cBhvr>
                                      <p:tavLst>
                                        <p:tav tm="0">
                                          <p:val>
                                            <p:fltVal val="0"/>
                                          </p:val>
                                        </p:tav>
                                        <p:tav tm="100000">
                                          <p:val>
                                            <p:strVal val="#ppt_h"/>
                                          </p:val>
                                        </p:tav>
                                      </p:tavLst>
                                    </p:anim>
                                    <p:animEffect transition="in" filter="fade">
                                      <p:cBhvr>
                                        <p:cTn id="11" dur="500"/>
                                        <p:tgtEl>
                                          <p:spTgt spid="12"/>
                                        </p:tgtEl>
                                      </p:cBhvr>
                                    </p:animEffect>
                                  </p:childTnLst>
                                </p:cTn>
                              </p:par>
                              <p:par>
                                <p:cTn id="12" presetID="53" presetClass="entr" presetSubtype="16"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par>
                                <p:cTn id="17" presetID="53" presetClass="entr" presetSubtype="16"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nodeType="clickEffect">
                                  <p:stCondLst>
                                    <p:cond delay="0"/>
                                  </p:stCondLst>
                                  <p:childTnLst>
                                    <p:anim calcmode="lin" valueType="num">
                                      <p:cBhvr>
                                        <p:cTn id="25" dur="500"/>
                                        <p:tgtEl>
                                          <p:spTgt spid="12"/>
                                        </p:tgtEl>
                                        <p:attrNameLst>
                                          <p:attrName>ppt_w</p:attrName>
                                        </p:attrNameLst>
                                      </p:cBhvr>
                                      <p:tavLst>
                                        <p:tav tm="0">
                                          <p:val>
                                            <p:strVal val="ppt_w"/>
                                          </p:val>
                                        </p:tav>
                                        <p:tav tm="100000">
                                          <p:val>
                                            <p:fltVal val="0"/>
                                          </p:val>
                                        </p:tav>
                                      </p:tavLst>
                                    </p:anim>
                                    <p:anim calcmode="lin" valueType="num">
                                      <p:cBhvr>
                                        <p:cTn id="26" dur="500"/>
                                        <p:tgtEl>
                                          <p:spTgt spid="12"/>
                                        </p:tgtEl>
                                        <p:attrNameLst>
                                          <p:attrName>ppt_h</p:attrName>
                                        </p:attrNameLst>
                                      </p:cBhvr>
                                      <p:tavLst>
                                        <p:tav tm="0">
                                          <p:val>
                                            <p:strVal val="ppt_h"/>
                                          </p:val>
                                        </p:tav>
                                        <p:tav tm="100000">
                                          <p:val>
                                            <p:fltVal val="0"/>
                                          </p:val>
                                        </p:tav>
                                      </p:tavLst>
                                    </p:anim>
                                    <p:animEffect transition="out" filter="fad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par>
                                <p:cTn id="29" presetID="53" presetClass="exit" presetSubtype="32" fill="hold" nodeType="withEffect">
                                  <p:stCondLst>
                                    <p:cond delay="0"/>
                                  </p:stCondLst>
                                  <p:childTnLst>
                                    <p:anim calcmode="lin" valueType="num">
                                      <p:cBhvr>
                                        <p:cTn id="30" dur="500"/>
                                        <p:tgtEl>
                                          <p:spTgt spid="13"/>
                                        </p:tgtEl>
                                        <p:attrNameLst>
                                          <p:attrName>ppt_w</p:attrName>
                                        </p:attrNameLst>
                                      </p:cBhvr>
                                      <p:tavLst>
                                        <p:tav tm="0">
                                          <p:val>
                                            <p:strVal val="ppt_w"/>
                                          </p:val>
                                        </p:tav>
                                        <p:tav tm="100000">
                                          <p:val>
                                            <p:fltVal val="0"/>
                                          </p:val>
                                        </p:tav>
                                      </p:tavLst>
                                    </p:anim>
                                    <p:anim calcmode="lin" valueType="num">
                                      <p:cBhvr>
                                        <p:cTn id="31" dur="500"/>
                                        <p:tgtEl>
                                          <p:spTgt spid="13"/>
                                        </p:tgtEl>
                                        <p:attrNameLst>
                                          <p:attrName>ppt_h</p:attrName>
                                        </p:attrNameLst>
                                      </p:cBhvr>
                                      <p:tavLst>
                                        <p:tav tm="0">
                                          <p:val>
                                            <p:strVal val="ppt_h"/>
                                          </p:val>
                                        </p:tav>
                                        <p:tav tm="100000">
                                          <p:val>
                                            <p:fltVal val="0"/>
                                          </p:val>
                                        </p:tav>
                                      </p:tavLst>
                                    </p:anim>
                                    <p:animEffect transition="out" filter="fad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par>
                                <p:cTn id="34" presetID="42"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77240" y="804672"/>
            <a:ext cx="7166610" cy="461665"/>
          </a:xfrm>
          <a:prstGeom prst="rect">
            <a:avLst/>
          </a:prstGeom>
          <a:noFill/>
        </p:spPr>
        <p:txBody>
          <a:bodyPr wrap="square" rtlCol="0">
            <a:spAutoFit/>
          </a:bodyPr>
          <a:lstStyle/>
          <a:p>
            <a:pPr>
              <a:defRPr/>
            </a:pPr>
            <a:r>
              <a:rPr lang="en-GB" sz="2400" dirty="0" smtClean="0">
                <a:solidFill>
                  <a:prstClr val="black"/>
                </a:solidFill>
                <a:latin typeface="Frutiger LT Arabic 45 Light" panose="020B0403030504020204" pitchFamily="34" charset="-78"/>
                <a:cs typeface="Frutiger LT Arabic 45 Light" panose="020B0403030504020204" pitchFamily="34" charset="-78"/>
              </a:rPr>
              <a:t>Respect </a:t>
            </a:r>
            <a:r>
              <a:rPr lang="en-GB" sz="2400" dirty="0">
                <a:solidFill>
                  <a:prstClr val="black"/>
                </a:solidFill>
                <a:latin typeface="Frutiger LT Arabic 45 Light" panose="020B0403030504020204" pitchFamily="34" charset="-78"/>
                <a:cs typeface="Frutiger LT Arabic 45 Light" panose="020B0403030504020204" pitchFamily="34" charset="-78"/>
              </a:rPr>
              <a:t>the </a:t>
            </a:r>
            <a:r>
              <a:rPr lang="en-GB" sz="2400" b="1" dirty="0">
                <a:solidFill>
                  <a:prstClr val="black"/>
                </a:solidFill>
                <a:latin typeface="Frutiger LT Arabic 45 Light" panose="020B0403030504020204" pitchFamily="34" charset="-78"/>
                <a:cs typeface="Frutiger LT Arabic 45 Light" panose="020B0403030504020204" pitchFamily="34" charset="-78"/>
              </a:rPr>
              <a:t>health and safety </a:t>
            </a:r>
            <a:r>
              <a:rPr lang="en-GB" sz="2400" b="1" dirty="0" smtClean="0">
                <a:solidFill>
                  <a:prstClr val="black"/>
                </a:solidFill>
                <a:latin typeface="Frutiger LT Arabic 45 Light" panose="020B0403030504020204" pitchFamily="34" charset="-78"/>
                <a:cs typeface="Frutiger LT Arabic 45 Light" panose="020B0403030504020204" pitchFamily="34" charset="-78"/>
              </a:rPr>
              <a:t>rules</a:t>
            </a:r>
            <a:r>
              <a:rPr lang="en-GB" sz="2400" dirty="0" smtClean="0">
                <a:solidFill>
                  <a:prstClr val="black"/>
                </a:solidFill>
                <a:latin typeface="Frutiger LT Arabic 45 Light" panose="020B0403030504020204" pitchFamily="34" charset="-78"/>
                <a:cs typeface="Frutiger LT Arabic 45 Light" panose="020B0403030504020204" pitchFamily="34" charset="-78"/>
              </a:rPr>
              <a:t> </a:t>
            </a:r>
            <a:r>
              <a:rPr lang="en-US" sz="2400" kern="0" dirty="0">
                <a:solidFill>
                  <a:prstClr val="black"/>
                </a:solidFill>
                <a:latin typeface="Frutiger LT Arabic 45 Light" panose="020B0403030504020204" pitchFamily="34" charset="-78"/>
                <a:cs typeface="Frutiger LT Arabic 45 Light" panose="020B0403030504020204" pitchFamily="34" charset="-78"/>
              </a:rPr>
              <a:t>…..</a:t>
            </a:r>
            <a:endParaRPr lang="en-US" sz="2400" dirty="0">
              <a:solidFill>
                <a:prstClr val="black"/>
              </a:solidFill>
              <a:latin typeface="Frutiger LT Arabic 45 Light" panose="020B0403030504020204" pitchFamily="34" charset="-78"/>
              <a:cs typeface="Frutiger LT Arabic 45 Light" panose="020B0403030504020204" pitchFamily="34" charset="-78"/>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9711" y="2439971"/>
            <a:ext cx="1592119" cy="2854254"/>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793851" y="2439971"/>
            <a:ext cx="1722475" cy="285425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9806" y="2439972"/>
            <a:ext cx="1024289" cy="733647"/>
          </a:xfrm>
          <a:prstGeom prst="rect">
            <a:avLst/>
          </a:prstGeom>
          <a:scene3d>
            <a:camera prst="orthographicFront">
              <a:rot lat="0" lon="18599986" rev="0"/>
            </a:camera>
            <a:lightRig rig="threePt" dir="t"/>
          </a:scene3d>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2823" y="2439972"/>
            <a:ext cx="2851446" cy="2854253"/>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3421" y="2439969"/>
            <a:ext cx="1677058" cy="2854254"/>
          </a:xfrm>
          <a:prstGeom prst="rect">
            <a:avLst/>
          </a:prstGeom>
        </p:spPr>
      </p:pic>
      <p:sp>
        <p:nvSpPr>
          <p:cNvPr id="19" name="Title 1"/>
          <p:cNvSpPr txBox="1">
            <a:spLocks/>
          </p:cNvSpPr>
          <p:nvPr/>
        </p:nvSpPr>
        <p:spPr>
          <a:xfrm>
            <a:off x="539496" y="210312"/>
            <a:ext cx="9235120" cy="630000"/>
          </a:xfrm>
          <a:prstGeom prst="rect">
            <a:avLst/>
          </a:prstGeom>
        </p:spPr>
        <p:txBody>
          <a:bodyPr anchor="t" anchorCtr="0">
            <a:noAutofit/>
          </a:bodyPr>
          <a:lstStyle>
            <a:lvl1pPr algn="l" defTabSz="914400" rtl="0" eaLnBrk="1" latinLnBrk="0" hangingPunct="1">
              <a:lnSpc>
                <a:spcPts val="3600"/>
              </a:lnSpc>
              <a:spcBef>
                <a:spcPct val="0"/>
              </a:spcBef>
              <a:buNone/>
              <a:defRPr sz="3600" b="1" i="0" kern="1200" cap="all" baseline="0">
                <a:solidFill>
                  <a:srgbClr val="A6192E"/>
                </a:solidFill>
                <a:latin typeface="Frutiger LT Com 45 Light" panose="020B0303030504020204" pitchFamily="34" charset="0"/>
                <a:ea typeface="+mj-ea"/>
                <a:cs typeface="+mj-cs"/>
              </a:defRPr>
            </a:lvl1pPr>
          </a:lstStyle>
          <a:p>
            <a:pPr lvl="0">
              <a:defRPr/>
            </a:pPr>
            <a:r>
              <a:rPr lang="en-US" dirty="0">
                <a:solidFill>
                  <a:srgbClr val="7030A0"/>
                </a:solidFill>
              </a:rPr>
              <a:t>Do’s &amp; don’ts</a:t>
            </a:r>
          </a:p>
        </p:txBody>
      </p:sp>
    </p:spTree>
    <p:extLst>
      <p:ext uri="{BB962C8B-B14F-4D97-AF65-F5344CB8AC3E}">
        <p14:creationId xmlns:p14="http://schemas.microsoft.com/office/powerpoint/2010/main" val="258159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77240" y="804672"/>
            <a:ext cx="9178556" cy="830997"/>
          </a:xfrm>
          <a:prstGeom prst="rect">
            <a:avLst/>
          </a:prstGeom>
          <a:noFill/>
        </p:spPr>
        <p:txBody>
          <a:bodyPr wrap="square" rtlCol="0">
            <a:spAutoFit/>
          </a:bodyPr>
          <a:lstStyle/>
          <a:p>
            <a:pPr algn="just">
              <a:defRPr/>
            </a:pPr>
            <a:r>
              <a:rPr lang="en-GB" sz="2400" dirty="0" smtClean="0">
                <a:solidFill>
                  <a:prstClr val="black"/>
                </a:solidFill>
                <a:latin typeface="Frutiger LT Arabic 45 Light" panose="020B0403030504020204" pitchFamily="34" charset="-78"/>
                <a:cs typeface="Frutiger LT Arabic 45 Light" panose="020B0403030504020204" pitchFamily="34" charset="-78"/>
              </a:rPr>
              <a:t>Make </a:t>
            </a:r>
            <a:r>
              <a:rPr lang="en-GB" sz="2400" dirty="0">
                <a:solidFill>
                  <a:prstClr val="black"/>
                </a:solidFill>
                <a:latin typeface="Frutiger LT Arabic 45 Light" panose="020B0403030504020204" pitchFamily="34" charset="-78"/>
                <a:cs typeface="Frutiger LT Arabic 45 Light" panose="020B0403030504020204" pitchFamily="34" charset="-78"/>
              </a:rPr>
              <a:t>sure your students are always under supervision, you are fully responsible for their behaviour and </a:t>
            </a:r>
            <a:r>
              <a:rPr lang="en-GB" sz="2400" dirty="0" smtClean="0">
                <a:solidFill>
                  <a:prstClr val="black"/>
                </a:solidFill>
                <a:latin typeface="Frutiger LT Arabic 45 Light" panose="020B0403030504020204" pitchFamily="34" charset="-78"/>
                <a:cs typeface="Frutiger LT Arabic 45 Light" panose="020B0403030504020204" pitchFamily="34" charset="-78"/>
              </a:rPr>
              <a:t>safety </a:t>
            </a:r>
            <a:r>
              <a:rPr lang="en-US" sz="2400" kern="0" dirty="0">
                <a:solidFill>
                  <a:prstClr val="black"/>
                </a:solidFill>
                <a:latin typeface="Frutiger LT Arabic 45 Light" panose="020B0403030504020204" pitchFamily="34" charset="-78"/>
                <a:cs typeface="Frutiger LT Arabic 45 Light" panose="020B0403030504020204" pitchFamily="34" charset="-78"/>
              </a:rPr>
              <a:t>…..</a:t>
            </a:r>
            <a:endParaRPr lang="en-US" sz="2400" dirty="0">
              <a:solidFill>
                <a:prstClr val="black"/>
              </a:solidFill>
              <a:latin typeface="Frutiger LT Arabic 45 Light" panose="020B0403030504020204" pitchFamily="34" charset="-78"/>
              <a:cs typeface="Frutiger LT Arabic 45 Light" panose="020B0403030504020204" pitchFamily="34" charset="-78"/>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2823" y="2439972"/>
            <a:ext cx="2851446" cy="2854253"/>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704" y="2439971"/>
            <a:ext cx="3467864" cy="28542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itle 1"/>
          <p:cNvSpPr txBox="1">
            <a:spLocks/>
          </p:cNvSpPr>
          <p:nvPr/>
        </p:nvSpPr>
        <p:spPr>
          <a:xfrm>
            <a:off x="539496" y="210312"/>
            <a:ext cx="9235120" cy="630000"/>
          </a:xfrm>
          <a:prstGeom prst="rect">
            <a:avLst/>
          </a:prstGeom>
        </p:spPr>
        <p:txBody>
          <a:bodyPr anchor="t" anchorCtr="0">
            <a:noAutofit/>
          </a:bodyPr>
          <a:lstStyle>
            <a:lvl1pPr algn="l" defTabSz="914400" rtl="0" eaLnBrk="1" latinLnBrk="0" hangingPunct="1">
              <a:lnSpc>
                <a:spcPts val="3600"/>
              </a:lnSpc>
              <a:spcBef>
                <a:spcPct val="0"/>
              </a:spcBef>
              <a:buNone/>
              <a:defRPr sz="3600" b="1" i="0" kern="1200" cap="all" baseline="0">
                <a:solidFill>
                  <a:srgbClr val="A6192E"/>
                </a:solidFill>
                <a:latin typeface="Frutiger LT Com 45 Light" panose="020B0303030504020204" pitchFamily="34" charset="0"/>
                <a:ea typeface="+mj-ea"/>
                <a:cs typeface="+mj-cs"/>
              </a:defRPr>
            </a:lvl1pPr>
          </a:lstStyle>
          <a:p>
            <a:pPr lvl="0">
              <a:defRPr/>
            </a:pPr>
            <a:r>
              <a:rPr lang="en-US" dirty="0">
                <a:solidFill>
                  <a:srgbClr val="7030A0"/>
                </a:solidFill>
              </a:rPr>
              <a:t>Do’s &amp; don’ts</a:t>
            </a:r>
          </a:p>
        </p:txBody>
      </p:sp>
    </p:spTree>
    <p:extLst>
      <p:ext uri="{BB962C8B-B14F-4D97-AF65-F5344CB8AC3E}">
        <p14:creationId xmlns:p14="http://schemas.microsoft.com/office/powerpoint/2010/main" val="133368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p:cTn id="9" dur="500" fill="hold"/>
                                        <p:tgtEl>
                                          <p:spTgt spid="12"/>
                                        </p:tgtEl>
                                        <p:attrNameLst>
                                          <p:attrName>ppt_w</p:attrName>
                                        </p:attrNameLst>
                                      </p:cBhvr>
                                      <p:tavLst>
                                        <p:tav tm="0">
                                          <p:val>
                                            <p:fltVal val="0"/>
                                          </p:val>
                                        </p:tav>
                                        <p:tav tm="100000">
                                          <p:val>
                                            <p:strVal val="#ppt_w"/>
                                          </p:val>
                                        </p:tav>
                                      </p:tavLst>
                                    </p:anim>
                                    <p:anim calcmode="lin" valueType="num">
                                      <p:cBhvr>
                                        <p:cTn id="10" dur="500" fill="hold"/>
                                        <p:tgtEl>
                                          <p:spTgt spid="12"/>
                                        </p:tgtEl>
                                        <p:attrNameLst>
                                          <p:attrName>ppt_h</p:attrName>
                                        </p:attrNameLst>
                                      </p:cBhvr>
                                      <p:tavLst>
                                        <p:tav tm="0">
                                          <p:val>
                                            <p:fltVal val="0"/>
                                          </p:val>
                                        </p:tav>
                                        <p:tav tm="100000">
                                          <p:val>
                                            <p:strVal val="#ppt_h"/>
                                          </p:val>
                                        </p:tav>
                                      </p:tavLst>
                                    </p:anim>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614" y="2493871"/>
            <a:ext cx="3277057" cy="2800353"/>
          </a:xfrm>
          <a:prstGeom prst="rect">
            <a:avLst/>
          </a:prstGeom>
        </p:spPr>
      </p:pic>
      <p:sp>
        <p:nvSpPr>
          <p:cNvPr id="14" name="TextBox 13"/>
          <p:cNvSpPr txBox="1"/>
          <p:nvPr/>
        </p:nvSpPr>
        <p:spPr>
          <a:xfrm>
            <a:off x="777240" y="804672"/>
            <a:ext cx="9178556" cy="1200329"/>
          </a:xfrm>
          <a:prstGeom prst="rect">
            <a:avLst/>
          </a:prstGeom>
          <a:noFill/>
        </p:spPr>
        <p:txBody>
          <a:bodyPr wrap="square" rtlCol="0">
            <a:spAutoFit/>
          </a:bodyPr>
          <a:lstStyle/>
          <a:p>
            <a:pPr algn="just">
              <a:defRPr/>
            </a:pPr>
            <a:r>
              <a:rPr lang="en-GB" sz="2400" dirty="0" smtClean="0">
                <a:solidFill>
                  <a:prstClr val="black"/>
                </a:solidFill>
                <a:latin typeface="Frutiger LT Arabic 45 Light" panose="020B0403030504020204" pitchFamily="34" charset="-78"/>
                <a:cs typeface="Frutiger LT Arabic 45 Light" panose="020B0403030504020204" pitchFamily="34" charset="-78"/>
              </a:rPr>
              <a:t>Make </a:t>
            </a:r>
            <a:r>
              <a:rPr lang="en-GB" sz="2400" dirty="0">
                <a:solidFill>
                  <a:prstClr val="black"/>
                </a:solidFill>
                <a:latin typeface="Frutiger LT Arabic 45 Light" panose="020B0403030504020204" pitchFamily="34" charset="-78"/>
                <a:cs typeface="Frutiger LT Arabic 45 Light" panose="020B0403030504020204" pitchFamily="34" charset="-78"/>
              </a:rPr>
              <a:t>sure you know what is your bus number (information provided upon arrival to IPIC Arena) and provide it to the WorldSkills Abu Dhabi 2017 team upon departure from </a:t>
            </a:r>
            <a:r>
              <a:rPr lang="en-GB" sz="2400" dirty="0" smtClean="0">
                <a:solidFill>
                  <a:prstClr val="black"/>
                </a:solidFill>
                <a:latin typeface="Frutiger LT Arabic 45 Light" panose="020B0403030504020204" pitchFamily="34" charset="-78"/>
                <a:cs typeface="Frutiger LT Arabic 45 Light" panose="020B0403030504020204" pitchFamily="34" charset="-78"/>
              </a:rPr>
              <a:t>ADNEC </a:t>
            </a:r>
            <a:r>
              <a:rPr lang="en-US" sz="2400" kern="0" dirty="0">
                <a:solidFill>
                  <a:prstClr val="black"/>
                </a:solidFill>
                <a:latin typeface="Frutiger LT Arabic 45 Light" panose="020B0403030504020204" pitchFamily="34" charset="-78"/>
                <a:cs typeface="Frutiger LT Arabic 45 Light" panose="020B0403030504020204" pitchFamily="34" charset="-78"/>
              </a:rPr>
              <a:t>…..</a:t>
            </a:r>
            <a:r>
              <a:rPr lang="en-GB" sz="2400" dirty="0" smtClean="0">
                <a:solidFill>
                  <a:prstClr val="black"/>
                </a:solidFill>
                <a:latin typeface="Frutiger LT Arabic 45 Light" panose="020B0403030504020204" pitchFamily="34" charset="-78"/>
                <a:cs typeface="Frutiger LT Arabic 45 Light" panose="020B0403030504020204" pitchFamily="34" charset="-78"/>
              </a:rPr>
              <a:t> </a:t>
            </a:r>
            <a:endParaRPr lang="en-US" sz="2400" dirty="0">
              <a:solidFill>
                <a:prstClr val="black"/>
              </a:solidFill>
              <a:latin typeface="Frutiger LT Arabic 45 Light" panose="020B0403030504020204" pitchFamily="34" charset="-78"/>
              <a:cs typeface="Frutiger LT Arabic 45 Light" panose="020B0403030504020204" pitchFamily="34" charset="-78"/>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2823" y="2439972"/>
            <a:ext cx="2851446" cy="2854253"/>
          </a:xfrm>
          <a:prstGeom prst="rect">
            <a:avLst/>
          </a:prstGeom>
        </p:spPr>
      </p:pic>
      <p:sp>
        <p:nvSpPr>
          <p:cNvPr id="17" name="Title 1"/>
          <p:cNvSpPr txBox="1">
            <a:spLocks/>
          </p:cNvSpPr>
          <p:nvPr/>
        </p:nvSpPr>
        <p:spPr>
          <a:xfrm>
            <a:off x="539496" y="210312"/>
            <a:ext cx="9235120" cy="630000"/>
          </a:xfrm>
          <a:prstGeom prst="rect">
            <a:avLst/>
          </a:prstGeom>
        </p:spPr>
        <p:txBody>
          <a:bodyPr anchor="t" anchorCtr="0">
            <a:noAutofit/>
          </a:bodyPr>
          <a:lstStyle>
            <a:lvl1pPr algn="l" defTabSz="914400" rtl="0" eaLnBrk="1" latinLnBrk="0" hangingPunct="1">
              <a:lnSpc>
                <a:spcPts val="3600"/>
              </a:lnSpc>
              <a:spcBef>
                <a:spcPct val="0"/>
              </a:spcBef>
              <a:buNone/>
              <a:defRPr sz="3600" b="1" i="0" kern="1200" cap="all" baseline="0">
                <a:solidFill>
                  <a:srgbClr val="A6192E"/>
                </a:solidFill>
                <a:latin typeface="Frutiger LT Com 45 Light" panose="020B0303030504020204" pitchFamily="34" charset="0"/>
                <a:ea typeface="+mj-ea"/>
                <a:cs typeface="+mj-cs"/>
              </a:defRPr>
            </a:lvl1pPr>
          </a:lstStyle>
          <a:p>
            <a:pPr lvl="0">
              <a:defRPr/>
            </a:pPr>
            <a:r>
              <a:rPr lang="en-US" dirty="0">
                <a:solidFill>
                  <a:srgbClr val="7030A0"/>
                </a:solidFill>
              </a:rPr>
              <a:t>Do’s &amp; don’ts</a:t>
            </a:r>
          </a:p>
        </p:txBody>
      </p:sp>
    </p:spTree>
    <p:extLst>
      <p:ext uri="{BB962C8B-B14F-4D97-AF65-F5344CB8AC3E}">
        <p14:creationId xmlns:p14="http://schemas.microsoft.com/office/powerpoint/2010/main" val="10010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 calcmode="lin" valueType="num">
                                      <p:cBhvr>
                                        <p:cTn id="9" dur="500" fill="hold"/>
                                        <p:tgtEl>
                                          <p:spTgt spid="13"/>
                                        </p:tgtEl>
                                        <p:attrNameLst>
                                          <p:attrName>ppt_w</p:attrName>
                                        </p:attrNameLst>
                                      </p:cBhvr>
                                      <p:tavLst>
                                        <p:tav tm="0">
                                          <p:val>
                                            <p:fltVal val="0"/>
                                          </p:val>
                                        </p:tav>
                                        <p:tav tm="100000">
                                          <p:val>
                                            <p:strVal val="#ppt_w"/>
                                          </p:val>
                                        </p:tav>
                                      </p:tavLst>
                                    </p:anim>
                                    <p:anim calcmode="lin" valueType="num">
                                      <p:cBhvr>
                                        <p:cTn id="10" dur="500" fill="hold"/>
                                        <p:tgtEl>
                                          <p:spTgt spid="13"/>
                                        </p:tgtEl>
                                        <p:attrNameLst>
                                          <p:attrName>ppt_h</p:attrName>
                                        </p:attrNameLst>
                                      </p:cBhvr>
                                      <p:tavLst>
                                        <p:tav tm="0">
                                          <p:val>
                                            <p:fltVal val="0"/>
                                          </p:val>
                                        </p:tav>
                                        <p:tav tm="100000">
                                          <p:val>
                                            <p:strVal val="#ppt_h"/>
                                          </p:val>
                                        </p:tav>
                                      </p:tavLst>
                                    </p:anim>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5703" y="2438624"/>
            <a:ext cx="3282967" cy="285559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777240" y="804672"/>
            <a:ext cx="9178556" cy="830997"/>
          </a:xfrm>
          <a:prstGeom prst="rect">
            <a:avLst/>
          </a:prstGeom>
          <a:noFill/>
        </p:spPr>
        <p:txBody>
          <a:bodyPr wrap="square" rtlCol="0">
            <a:spAutoFit/>
          </a:bodyPr>
          <a:lstStyle/>
          <a:p>
            <a:pPr lvl="0" algn="just">
              <a:defRPr/>
            </a:pPr>
            <a:r>
              <a:rPr lang="en-GB" sz="2400" dirty="0" smtClean="0">
                <a:solidFill>
                  <a:prstClr val="black"/>
                </a:solidFill>
                <a:latin typeface="Frutiger LT Arabic 45 Light" panose="020B0403030504020204" pitchFamily="34" charset="-78"/>
                <a:cs typeface="Frutiger LT Arabic 45 Light" panose="020B0403030504020204" pitchFamily="34" charset="-78"/>
              </a:rPr>
              <a:t>Ask </a:t>
            </a:r>
            <a:r>
              <a:rPr lang="en-GB" sz="2400" dirty="0">
                <a:solidFill>
                  <a:prstClr val="black"/>
                </a:solidFill>
                <a:latin typeface="Frutiger LT Arabic 45 Light" panose="020B0403030504020204" pitchFamily="34" charset="-78"/>
                <a:cs typeface="Frutiger LT Arabic 45 Light" panose="020B0403030504020204" pitchFamily="34" charset="-78"/>
              </a:rPr>
              <a:t>for assistance if you are bringing a special needs / people of determination </a:t>
            </a:r>
            <a:r>
              <a:rPr lang="en-GB" sz="2400" dirty="0" smtClean="0">
                <a:solidFill>
                  <a:prstClr val="black"/>
                </a:solidFill>
                <a:latin typeface="Frutiger LT Arabic 45 Light" panose="020B0403030504020204" pitchFamily="34" charset="-78"/>
                <a:cs typeface="Frutiger LT Arabic 45 Light" panose="020B0403030504020204" pitchFamily="34" charset="-78"/>
              </a:rPr>
              <a:t>group </a:t>
            </a:r>
            <a:r>
              <a:rPr lang="en-US" sz="2400" kern="0" dirty="0">
                <a:solidFill>
                  <a:prstClr val="black"/>
                </a:solidFill>
                <a:latin typeface="Frutiger LT Arabic 45 Light" panose="020B0403030504020204" pitchFamily="34" charset="-78"/>
                <a:cs typeface="Frutiger LT Arabic 45 Light" panose="020B0403030504020204" pitchFamily="34" charset="-78"/>
              </a:rPr>
              <a:t>…..</a:t>
            </a:r>
            <a:r>
              <a:rPr lang="en-GB" sz="2400" dirty="0" smtClean="0">
                <a:solidFill>
                  <a:prstClr val="black"/>
                </a:solidFill>
                <a:latin typeface="Frutiger LT Arabic 45 Light" panose="020B0403030504020204" pitchFamily="34" charset="-78"/>
                <a:cs typeface="Frutiger LT Arabic 45 Light" panose="020B0403030504020204" pitchFamily="34" charset="-78"/>
              </a:rPr>
              <a:t> </a:t>
            </a:r>
            <a:endParaRPr lang="en-US" sz="2400" dirty="0">
              <a:solidFill>
                <a:prstClr val="black"/>
              </a:solidFill>
              <a:latin typeface="Frutiger LT Arabic 45 Light" panose="020B0403030504020204" pitchFamily="34" charset="-78"/>
              <a:cs typeface="Frutiger LT Arabic 45 Light" panose="020B0403030504020204" pitchFamily="34" charset="-7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2823" y="2439972"/>
            <a:ext cx="2851446" cy="2854253"/>
          </a:xfrm>
          <a:prstGeom prst="rect">
            <a:avLst/>
          </a:prstGeom>
        </p:spPr>
      </p:pic>
      <p:sp>
        <p:nvSpPr>
          <p:cNvPr id="23" name="Title 1"/>
          <p:cNvSpPr txBox="1">
            <a:spLocks/>
          </p:cNvSpPr>
          <p:nvPr/>
        </p:nvSpPr>
        <p:spPr>
          <a:xfrm>
            <a:off x="539496" y="210312"/>
            <a:ext cx="9235120" cy="630000"/>
          </a:xfrm>
          <a:prstGeom prst="rect">
            <a:avLst/>
          </a:prstGeom>
        </p:spPr>
        <p:txBody>
          <a:bodyPr anchor="t" anchorCtr="0">
            <a:noAutofit/>
          </a:bodyPr>
          <a:lstStyle>
            <a:lvl1pPr algn="l" defTabSz="914400" rtl="0" eaLnBrk="1" latinLnBrk="0" hangingPunct="1">
              <a:lnSpc>
                <a:spcPts val="3600"/>
              </a:lnSpc>
              <a:spcBef>
                <a:spcPct val="0"/>
              </a:spcBef>
              <a:buNone/>
              <a:defRPr sz="3600" b="1" i="0" kern="1200" cap="all" baseline="0">
                <a:solidFill>
                  <a:srgbClr val="A6192E"/>
                </a:solidFill>
                <a:latin typeface="Frutiger LT Com 45 Light" panose="020B0303030504020204" pitchFamily="34" charset="0"/>
                <a:ea typeface="+mj-ea"/>
                <a:cs typeface="+mj-cs"/>
              </a:defRPr>
            </a:lvl1pPr>
          </a:lstStyle>
          <a:p>
            <a:pPr lvl="0">
              <a:defRPr/>
            </a:pPr>
            <a:r>
              <a:rPr lang="en-US" dirty="0">
                <a:solidFill>
                  <a:srgbClr val="7030A0"/>
                </a:solidFill>
              </a:rPr>
              <a:t>Do’s &amp; don’ts</a:t>
            </a:r>
          </a:p>
        </p:txBody>
      </p:sp>
    </p:spTree>
    <p:extLst>
      <p:ext uri="{BB962C8B-B14F-4D97-AF65-F5344CB8AC3E}">
        <p14:creationId xmlns:p14="http://schemas.microsoft.com/office/powerpoint/2010/main" val="5946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5704" y="2439970"/>
            <a:ext cx="3282967" cy="28542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777240" y="804672"/>
            <a:ext cx="9178556" cy="461665"/>
          </a:xfrm>
          <a:prstGeom prst="rect">
            <a:avLst/>
          </a:prstGeom>
          <a:noFill/>
        </p:spPr>
        <p:txBody>
          <a:bodyPr wrap="square" rtlCol="0">
            <a:spAutoFit/>
          </a:bodyPr>
          <a:lstStyle/>
          <a:p>
            <a:pPr>
              <a:defRPr/>
            </a:pPr>
            <a:r>
              <a:rPr lang="en-GB" sz="2400" dirty="0" smtClean="0">
                <a:solidFill>
                  <a:prstClr val="black"/>
                </a:solidFill>
                <a:latin typeface="Frutiger LT Arabic 45 Light" panose="020B0403030504020204" pitchFamily="34" charset="-78"/>
                <a:cs typeface="Frutiger LT Arabic 45 Light" panose="020B0403030504020204" pitchFamily="34" charset="-78"/>
              </a:rPr>
              <a:t>Respect </a:t>
            </a:r>
            <a:r>
              <a:rPr lang="en-GB" sz="2400" dirty="0">
                <a:solidFill>
                  <a:prstClr val="black"/>
                </a:solidFill>
                <a:latin typeface="Frutiger LT Arabic 45 Light" panose="020B0403030504020204" pitchFamily="34" charset="-78"/>
                <a:cs typeface="Frutiger LT Arabic 45 Light" panose="020B0403030504020204" pitchFamily="34" charset="-78"/>
              </a:rPr>
              <a:t>security and crowd management </a:t>
            </a:r>
            <a:r>
              <a:rPr lang="en-GB" sz="2400" dirty="0" smtClean="0">
                <a:solidFill>
                  <a:prstClr val="black"/>
                </a:solidFill>
                <a:latin typeface="Frutiger LT Arabic 45 Light" panose="020B0403030504020204" pitchFamily="34" charset="-78"/>
                <a:cs typeface="Frutiger LT Arabic 45 Light" panose="020B0403030504020204" pitchFamily="34" charset="-78"/>
              </a:rPr>
              <a:t>instructions </a:t>
            </a:r>
            <a:r>
              <a:rPr lang="en-US" sz="2400" kern="0" dirty="0">
                <a:solidFill>
                  <a:prstClr val="black"/>
                </a:solidFill>
                <a:latin typeface="Frutiger LT Arabic 45 Light" panose="020B0403030504020204" pitchFamily="34" charset="-78"/>
                <a:cs typeface="Frutiger LT Arabic 45 Light" panose="020B0403030504020204" pitchFamily="34" charset="-78"/>
              </a:rPr>
              <a:t>…..</a:t>
            </a:r>
            <a:r>
              <a:rPr lang="en-GB" sz="2400" dirty="0" smtClean="0">
                <a:solidFill>
                  <a:prstClr val="black"/>
                </a:solidFill>
                <a:latin typeface="Frutiger LT Arabic 45 Light" panose="020B0403030504020204" pitchFamily="34" charset="-78"/>
                <a:cs typeface="Frutiger LT Arabic 45 Light" panose="020B0403030504020204" pitchFamily="34" charset="-78"/>
              </a:rPr>
              <a:t> </a:t>
            </a:r>
            <a:endParaRPr lang="en-US" sz="2400" dirty="0">
              <a:solidFill>
                <a:prstClr val="black"/>
              </a:solidFill>
              <a:latin typeface="Frutiger LT Arabic 45 Light" panose="020B0403030504020204" pitchFamily="34" charset="-78"/>
              <a:cs typeface="Frutiger LT Arabic 45 Light" panose="020B0403030504020204" pitchFamily="34" charset="-78"/>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8865" y="2439972"/>
            <a:ext cx="2851446" cy="2854253"/>
          </a:xfrm>
          <a:prstGeom prst="rect">
            <a:avLst/>
          </a:prstGeom>
        </p:spPr>
      </p:pic>
      <p:sp>
        <p:nvSpPr>
          <p:cNvPr id="12" name="Title 1"/>
          <p:cNvSpPr txBox="1">
            <a:spLocks/>
          </p:cNvSpPr>
          <p:nvPr/>
        </p:nvSpPr>
        <p:spPr>
          <a:xfrm>
            <a:off x="539496" y="210312"/>
            <a:ext cx="9235120" cy="630000"/>
          </a:xfrm>
          <a:prstGeom prst="rect">
            <a:avLst/>
          </a:prstGeom>
        </p:spPr>
        <p:txBody>
          <a:bodyPr anchor="t" anchorCtr="0">
            <a:noAutofit/>
          </a:bodyPr>
          <a:lstStyle>
            <a:lvl1pPr algn="l" defTabSz="914400" rtl="0" eaLnBrk="1" latinLnBrk="0" hangingPunct="1">
              <a:lnSpc>
                <a:spcPts val="3600"/>
              </a:lnSpc>
              <a:spcBef>
                <a:spcPct val="0"/>
              </a:spcBef>
              <a:buNone/>
              <a:defRPr sz="3600" b="1" i="0" kern="1200" cap="all" baseline="0">
                <a:solidFill>
                  <a:srgbClr val="A6192E"/>
                </a:solidFill>
                <a:latin typeface="Frutiger LT Com 45 Light" panose="020B0303030504020204" pitchFamily="34" charset="0"/>
                <a:ea typeface="+mj-ea"/>
                <a:cs typeface="+mj-cs"/>
              </a:defRPr>
            </a:lvl1pPr>
          </a:lstStyle>
          <a:p>
            <a:pPr lvl="0">
              <a:defRPr/>
            </a:pPr>
            <a:r>
              <a:rPr lang="en-US" dirty="0">
                <a:solidFill>
                  <a:srgbClr val="7030A0"/>
                </a:solidFill>
              </a:rPr>
              <a:t>Do’s &amp; don’ts</a:t>
            </a:r>
          </a:p>
        </p:txBody>
      </p:sp>
    </p:spTree>
    <p:extLst>
      <p:ext uri="{BB962C8B-B14F-4D97-AF65-F5344CB8AC3E}">
        <p14:creationId xmlns:p14="http://schemas.microsoft.com/office/powerpoint/2010/main" val="26929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1836" y="1947851"/>
            <a:ext cx="1649941" cy="1727200"/>
          </a:xfrm>
          <a:prstGeom prst="rect">
            <a:avLst/>
          </a:prstGeom>
        </p:spPr>
      </p:pic>
      <p:sp>
        <p:nvSpPr>
          <p:cNvPr id="20" name="TextBox 19"/>
          <p:cNvSpPr txBox="1"/>
          <p:nvPr/>
        </p:nvSpPr>
        <p:spPr>
          <a:xfrm>
            <a:off x="539496" y="795528"/>
            <a:ext cx="10125312" cy="830997"/>
          </a:xfrm>
          <a:prstGeom prst="rect">
            <a:avLst/>
          </a:prstGeom>
          <a:noFill/>
        </p:spPr>
        <p:txBody>
          <a:bodyPr wrap="square" rtlCol="0">
            <a:spAutoFit/>
          </a:bodyPr>
          <a:lstStyle/>
          <a:p>
            <a:pPr algn="just">
              <a:defRPr/>
            </a:pPr>
            <a:r>
              <a:rPr lang="en-US" sz="2400" dirty="0" smtClean="0">
                <a:solidFill>
                  <a:prstClr val="black"/>
                </a:solidFill>
                <a:latin typeface="Frutiger LT Arabic 45 Light" panose="020B0403030504020204" pitchFamily="34" charset="-78"/>
                <a:cs typeface="Frutiger LT Arabic 45 Light" panose="020B0403030504020204" pitchFamily="34" charset="-78"/>
              </a:rPr>
              <a:t>For security reasons, some items will not be allowed in venue. Please, ensure you don’t bring them with you.</a:t>
            </a:r>
          </a:p>
        </p:txBody>
      </p:sp>
      <p:sp>
        <p:nvSpPr>
          <p:cNvPr id="21" name="Title 1"/>
          <p:cNvSpPr txBox="1">
            <a:spLocks/>
          </p:cNvSpPr>
          <p:nvPr/>
        </p:nvSpPr>
        <p:spPr>
          <a:xfrm>
            <a:off x="530352" y="274320"/>
            <a:ext cx="9235120" cy="630000"/>
          </a:xfrm>
          <a:prstGeom prst="rect">
            <a:avLst/>
          </a:prstGeom>
        </p:spPr>
        <p:txBody>
          <a:bodyPr anchor="t" anchorCtr="0">
            <a:noAutofit/>
          </a:bodyPr>
          <a:lstStyle>
            <a:lvl1pPr algn="l" defTabSz="914400" rtl="0" eaLnBrk="1" latinLnBrk="0" hangingPunct="1">
              <a:lnSpc>
                <a:spcPts val="3600"/>
              </a:lnSpc>
              <a:spcBef>
                <a:spcPct val="0"/>
              </a:spcBef>
              <a:buNone/>
              <a:defRPr sz="3600" b="1" i="0" kern="1200" cap="all" baseline="0">
                <a:solidFill>
                  <a:srgbClr val="A6192E"/>
                </a:solidFill>
                <a:latin typeface="Frutiger LT Com 45 Light" panose="020B0303030504020204" pitchFamily="34" charset="0"/>
                <a:ea typeface="+mj-ea"/>
                <a:cs typeface="+mj-cs"/>
              </a:defRPr>
            </a:lvl1pPr>
          </a:lstStyle>
          <a:p>
            <a:pPr marL="0" marR="0" lvl="0" indent="0" algn="l" defTabSz="914400" rtl="0" eaLnBrk="1" fontAlgn="auto" latinLnBrk="0" hangingPunct="1">
              <a:lnSpc>
                <a:spcPts val="36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rgbClr val="7030A0"/>
                </a:solidFill>
                <a:effectLst/>
                <a:uLnTx/>
                <a:uFillTx/>
                <a:latin typeface="Frutiger LT Com 45 Light" panose="020B0303030504020204" pitchFamily="34" charset="0"/>
                <a:ea typeface="+mj-ea"/>
                <a:cs typeface="+mj-cs"/>
              </a:rPr>
              <a:t>PROHIBITED ITEMS IN VENUE</a:t>
            </a:r>
            <a:endParaRPr kumimoji="0" lang="en-US" sz="3600" b="1" i="0" u="none" strike="noStrike" kern="1200" cap="all" spc="0" normalizeH="0" baseline="0" noProof="0" dirty="0">
              <a:ln>
                <a:noFill/>
              </a:ln>
              <a:solidFill>
                <a:srgbClr val="7030A0"/>
              </a:solidFill>
              <a:effectLst/>
              <a:uLnTx/>
              <a:uFillTx/>
              <a:latin typeface="Frutiger LT Com 45 Light" panose="020B0303030504020204" pitchFamily="34" charset="0"/>
              <a:ea typeface="+mj-ea"/>
              <a:cs typeface="+mj-cs"/>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0140" y="1947851"/>
            <a:ext cx="1649941" cy="1727200"/>
          </a:xfrm>
          <a:prstGeom prst="rect">
            <a:avLst/>
          </a:prstGeom>
        </p:spPr>
      </p:pic>
      <p:pic>
        <p:nvPicPr>
          <p:cNvPr id="23" name="Picture 22"/>
          <p:cNvPicPr>
            <a:picLocks noChangeAspect="1"/>
          </p:cNvPicPr>
          <p:nvPr/>
        </p:nvPicPr>
        <p:blipFill rotWithShape="1">
          <a:blip r:embed="rId4">
            <a:extLst>
              <a:ext uri="{28A0092B-C50C-407E-A947-70E740481C1C}">
                <a14:useLocalDpi xmlns:a14="http://schemas.microsoft.com/office/drawing/2010/main" val="0"/>
              </a:ext>
            </a:extLst>
          </a:blip>
          <a:srcRect l="17528" t="7045" r="17606" b="28368"/>
          <a:stretch/>
        </p:blipFill>
        <p:spPr>
          <a:xfrm>
            <a:off x="4590140" y="4259689"/>
            <a:ext cx="1647577" cy="1730618"/>
          </a:xfrm>
          <a:prstGeom prst="rect">
            <a:avLst/>
          </a:prstGeom>
        </p:spPr>
      </p:pic>
      <p:sp>
        <p:nvSpPr>
          <p:cNvPr id="24" name="TextBox 23"/>
          <p:cNvSpPr txBox="1"/>
          <p:nvPr/>
        </p:nvSpPr>
        <p:spPr>
          <a:xfrm>
            <a:off x="1751834" y="3678469"/>
            <a:ext cx="1722968"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rPr>
              <a:t>No Alcohol Allowed</a:t>
            </a:r>
            <a:endParaRPr kumimoji="0" lang="en-US" sz="1500" b="0" i="0" u="none" strike="noStrike" kern="0" cap="none" spc="0" normalizeH="0" baseline="0" noProof="0" dirty="0">
              <a:ln>
                <a:noFill/>
              </a:ln>
              <a:solidFill>
                <a:prstClr val="black"/>
              </a:solidFill>
              <a:effectLst/>
              <a:uLnTx/>
              <a:uFillTx/>
            </a:endParaRPr>
          </a:p>
        </p:txBody>
      </p:sp>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3198" y="4259689"/>
            <a:ext cx="1649943" cy="1730618"/>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8443" y="1947851"/>
            <a:ext cx="1649942" cy="1730619"/>
          </a:xfrm>
          <a:prstGeom prst="rect">
            <a:avLst/>
          </a:prstGeom>
        </p:spPr>
      </p:pic>
      <p:sp>
        <p:nvSpPr>
          <p:cNvPr id="27" name="TextBox 26"/>
          <p:cNvSpPr txBox="1"/>
          <p:nvPr/>
        </p:nvSpPr>
        <p:spPr>
          <a:xfrm>
            <a:off x="1715321" y="5990308"/>
            <a:ext cx="1722968"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rPr>
              <a:t>No Scooter Allowed</a:t>
            </a:r>
            <a:endParaRPr kumimoji="0" lang="en-US" sz="1500" b="0" i="0" u="none" strike="noStrike" kern="0" cap="none" spc="0" normalizeH="0" baseline="0" noProof="0" dirty="0">
              <a:ln>
                <a:noFill/>
              </a:ln>
              <a:solidFill>
                <a:prstClr val="black"/>
              </a:solidFill>
              <a:effectLst/>
              <a:uLnTx/>
              <a:uFillTx/>
            </a:endParaRPr>
          </a:p>
        </p:txBody>
      </p:sp>
      <p:sp>
        <p:nvSpPr>
          <p:cNvPr id="28" name="TextBox 27"/>
          <p:cNvSpPr txBox="1"/>
          <p:nvPr/>
        </p:nvSpPr>
        <p:spPr>
          <a:xfrm>
            <a:off x="4466961" y="3670520"/>
            <a:ext cx="1896298"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rPr>
              <a:t>No Weapons Allowed</a:t>
            </a:r>
            <a:endParaRPr kumimoji="0" lang="en-US" sz="1500" b="0" i="0" u="none" strike="noStrike" kern="0" cap="none" spc="0" normalizeH="0" baseline="0" noProof="0" dirty="0">
              <a:ln>
                <a:noFill/>
              </a:ln>
              <a:solidFill>
                <a:prstClr val="black"/>
              </a:solidFill>
              <a:effectLst/>
              <a:uLnTx/>
              <a:uFillTx/>
            </a:endParaRPr>
          </a:p>
        </p:txBody>
      </p:sp>
      <p:sp>
        <p:nvSpPr>
          <p:cNvPr id="29" name="TextBox 28"/>
          <p:cNvSpPr txBox="1"/>
          <p:nvPr/>
        </p:nvSpPr>
        <p:spPr>
          <a:xfrm>
            <a:off x="7515879" y="5996770"/>
            <a:ext cx="1474802"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rPr>
              <a:t>No Pets Allowed</a:t>
            </a:r>
            <a:endParaRPr kumimoji="0" lang="en-US" sz="1500" b="0" i="0" u="none" strike="noStrike" kern="0" cap="none" spc="0" normalizeH="0" baseline="0" noProof="0" dirty="0">
              <a:ln>
                <a:noFill/>
              </a:ln>
              <a:solidFill>
                <a:prstClr val="black"/>
              </a:solidFill>
              <a:effectLst/>
              <a:uLnTx/>
              <a:uFillTx/>
            </a:endParaRPr>
          </a:p>
        </p:txBody>
      </p:sp>
      <p:sp>
        <p:nvSpPr>
          <p:cNvPr id="30" name="TextBox 29"/>
          <p:cNvSpPr txBox="1"/>
          <p:nvPr/>
        </p:nvSpPr>
        <p:spPr>
          <a:xfrm>
            <a:off x="4608780" y="5990307"/>
            <a:ext cx="1736608"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rPr>
              <a:t>No Trolleys Allowed</a:t>
            </a:r>
            <a:endParaRPr kumimoji="0" lang="en-US" sz="1500" b="0" i="0" u="none" strike="noStrike" kern="0" cap="none" spc="0" normalizeH="0" baseline="0" noProof="0" dirty="0">
              <a:ln>
                <a:noFill/>
              </a:ln>
              <a:solidFill>
                <a:prstClr val="black"/>
              </a:solidFill>
              <a:effectLst/>
              <a:uLnTx/>
              <a:uFillTx/>
            </a:endParaRPr>
          </a:p>
        </p:txBody>
      </p:sp>
      <p:sp>
        <p:nvSpPr>
          <p:cNvPr id="31" name="TextBox 30"/>
          <p:cNvSpPr txBox="1"/>
          <p:nvPr/>
        </p:nvSpPr>
        <p:spPr>
          <a:xfrm>
            <a:off x="7359724" y="3678469"/>
            <a:ext cx="1787112"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rPr>
              <a:t>No Lighters Allowed</a:t>
            </a:r>
            <a:endParaRPr kumimoji="0" lang="en-US" sz="1500" b="0" i="0" u="none" strike="noStrike" kern="0" cap="none" spc="0" normalizeH="0" baseline="0" noProof="0" dirty="0">
              <a:ln>
                <a:noFill/>
              </a:ln>
              <a:solidFill>
                <a:prstClr val="black"/>
              </a:solidFill>
              <a:effectLst/>
              <a:uLnTx/>
              <a:uFillTx/>
            </a:endParaRPr>
          </a:p>
        </p:txBody>
      </p:sp>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51834" y="4266152"/>
            <a:ext cx="1649943" cy="1730618"/>
          </a:xfrm>
          <a:prstGeom prst="rect">
            <a:avLst/>
          </a:prstGeom>
        </p:spPr>
      </p:pic>
    </p:spTree>
    <p:extLst>
      <p:ext uri="{BB962C8B-B14F-4D97-AF65-F5344CB8AC3E}">
        <p14:creationId xmlns:p14="http://schemas.microsoft.com/office/powerpoint/2010/main" val="18826181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1536070" y="1405412"/>
            <a:ext cx="8525818" cy="4283573"/>
            <a:chOff x="1536070" y="1405412"/>
            <a:chExt cx="8525818" cy="4283573"/>
          </a:xfrm>
        </p:grpSpPr>
        <p:sp>
          <p:nvSpPr>
            <p:cNvPr id="27" name="TextBox 26"/>
            <p:cNvSpPr txBox="1"/>
            <p:nvPr/>
          </p:nvSpPr>
          <p:spPr>
            <a:xfrm>
              <a:off x="1880447" y="1405412"/>
              <a:ext cx="8178224" cy="646331"/>
            </a:xfrm>
            <a:prstGeom prst="rect">
              <a:avLst/>
            </a:prstGeom>
            <a:noFill/>
            <a:ln>
              <a:noFill/>
            </a:ln>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Frutiger LT Arabic 45 Light" panose="020B0403030504020204" pitchFamily="34" charset="-78"/>
                  <a:cs typeface="Frutiger LT Arabic 45 Light" panose="020B0403030504020204" pitchFamily="34" charset="-78"/>
                </a:rPr>
                <a:t>I have registered in advance and received confirmation from the WorldSkills Abu Dhabi 2017 team about my visit to the event. </a:t>
              </a:r>
              <a:endParaRPr kumimoji="0" lang="en-US" sz="1800" b="0" i="0" u="none" strike="noStrike" kern="0" cap="none" spc="0" normalizeH="0" baseline="0" noProof="0" dirty="0">
                <a:ln>
                  <a:noFill/>
                </a:ln>
                <a:solidFill>
                  <a:prstClr val="black"/>
                </a:solidFill>
                <a:effectLst/>
                <a:uLnTx/>
                <a:uFillTx/>
                <a:latin typeface="Frutiger LT Arabic 45 Light" panose="020B0403030504020204" pitchFamily="34" charset="-78"/>
                <a:cs typeface="Frutiger LT Arabic 45 Light" panose="020B0403030504020204" pitchFamily="34" charset="-78"/>
              </a:endParaRPr>
            </a:p>
          </p:txBody>
        </p:sp>
        <p:sp>
          <p:nvSpPr>
            <p:cNvPr id="28" name="TextBox 27"/>
            <p:cNvSpPr txBox="1"/>
            <p:nvPr/>
          </p:nvSpPr>
          <p:spPr>
            <a:xfrm>
              <a:off x="1883664" y="2115541"/>
              <a:ext cx="8178224" cy="646331"/>
            </a:xfrm>
            <a:prstGeom prst="rect">
              <a:avLst/>
            </a:prstGeom>
            <a:noFill/>
            <a:ln>
              <a:noFill/>
            </a:ln>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Frutiger LT Arabic 45 Light" panose="020B0403030504020204" pitchFamily="34" charset="-78"/>
                  <a:cs typeface="Frutiger LT Arabic 45 Light" panose="020B0403030504020204" pitchFamily="34" charset="-78"/>
                </a:rPr>
                <a:t>I have provided all required personal data in advance to produce the accreditation for all school coordinators and supervisors. </a:t>
              </a:r>
              <a:endParaRPr kumimoji="0" lang="en-US" sz="1800" b="0" i="0" u="none" strike="noStrike" kern="0" cap="none" spc="0" normalizeH="0" baseline="0" noProof="0" dirty="0">
                <a:ln>
                  <a:noFill/>
                </a:ln>
                <a:solidFill>
                  <a:prstClr val="black"/>
                </a:solidFill>
                <a:effectLst/>
                <a:uLnTx/>
                <a:uFillTx/>
                <a:latin typeface="Frutiger LT Arabic 45 Light" panose="020B0403030504020204" pitchFamily="34" charset="-78"/>
                <a:cs typeface="Frutiger LT Arabic 45 Light" panose="020B0403030504020204" pitchFamily="34" charset="-78"/>
              </a:endParaRPr>
            </a:p>
          </p:txBody>
        </p:sp>
        <p:sp>
          <p:nvSpPr>
            <p:cNvPr id="29" name="TextBox 28"/>
            <p:cNvSpPr txBox="1"/>
            <p:nvPr/>
          </p:nvSpPr>
          <p:spPr>
            <a:xfrm>
              <a:off x="1883664" y="2846936"/>
              <a:ext cx="8178224" cy="646331"/>
            </a:xfrm>
            <a:prstGeom prst="rect">
              <a:avLst/>
            </a:prstGeom>
            <a:noFill/>
            <a:ln>
              <a:noFill/>
            </a:ln>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Frutiger LT Arabic 45 Light" panose="020B0403030504020204" pitchFamily="34" charset="-78"/>
                  <a:cs typeface="Frutiger LT Arabic 45 Light" panose="020B0403030504020204" pitchFamily="34" charset="-78"/>
                </a:rPr>
                <a:t>I have booked and planned the transportation from my school to IPIC Arena and back, in advance. </a:t>
              </a:r>
              <a:endParaRPr kumimoji="0" lang="en-US" sz="1800" b="0" i="0" u="none" strike="noStrike" kern="0" cap="none" spc="0" normalizeH="0" baseline="0" noProof="0" dirty="0">
                <a:ln>
                  <a:noFill/>
                </a:ln>
                <a:solidFill>
                  <a:prstClr val="black"/>
                </a:solidFill>
                <a:effectLst/>
                <a:uLnTx/>
                <a:uFillTx/>
                <a:latin typeface="Frutiger LT Arabic 45 Light" panose="020B0403030504020204" pitchFamily="34" charset="-78"/>
                <a:cs typeface="Frutiger LT Arabic 45 Light" panose="020B0403030504020204" pitchFamily="34" charset="-78"/>
              </a:endParaRPr>
            </a:p>
          </p:txBody>
        </p:sp>
        <p:sp>
          <p:nvSpPr>
            <p:cNvPr id="30" name="TextBox 29"/>
            <p:cNvSpPr txBox="1"/>
            <p:nvPr/>
          </p:nvSpPr>
          <p:spPr>
            <a:xfrm>
              <a:off x="1883664" y="3587523"/>
              <a:ext cx="8178224" cy="646331"/>
            </a:xfrm>
            <a:prstGeom prst="rect">
              <a:avLst/>
            </a:prstGeom>
            <a:noFill/>
            <a:ln>
              <a:noFill/>
            </a:ln>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Frutiger LT Arabic 45 Light" panose="020B0403030504020204" pitchFamily="34" charset="-78"/>
                  <a:cs typeface="Frutiger LT Arabic 45 Light" panose="020B0403030504020204" pitchFamily="34" charset="-78"/>
                </a:rPr>
                <a:t>I have the parental approval for all the students to attend this trip as well as their agreement to be photographed as media will be present in the venue.</a:t>
              </a:r>
              <a:endParaRPr kumimoji="0" lang="en-US" sz="1800" b="0" i="0" u="none" strike="noStrike" kern="0" cap="none" spc="0" normalizeH="0" baseline="0" noProof="0" dirty="0">
                <a:ln>
                  <a:noFill/>
                </a:ln>
                <a:solidFill>
                  <a:prstClr val="black"/>
                </a:solidFill>
                <a:effectLst/>
                <a:uLnTx/>
                <a:uFillTx/>
                <a:latin typeface="Frutiger LT Arabic 45 Light" panose="020B0403030504020204" pitchFamily="34" charset="-78"/>
                <a:ea typeface="Calibri" panose="020F0502020204030204" pitchFamily="34" charset="0"/>
                <a:cs typeface="Frutiger LT Arabic 45 Light" panose="020B0403030504020204" pitchFamily="34" charset="-78"/>
              </a:endParaRPr>
            </a:p>
          </p:txBody>
        </p:sp>
        <p:sp>
          <p:nvSpPr>
            <p:cNvPr id="31" name="TextBox 30"/>
            <p:cNvSpPr txBox="1"/>
            <p:nvPr/>
          </p:nvSpPr>
          <p:spPr>
            <a:xfrm>
              <a:off x="1876794" y="4302067"/>
              <a:ext cx="8178224" cy="646331"/>
            </a:xfrm>
            <a:prstGeom prst="rect">
              <a:avLst/>
            </a:prstGeom>
            <a:noFill/>
            <a:ln>
              <a:noFill/>
            </a:ln>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Frutiger LT Arabic 45 Light" panose="020B0403030504020204" pitchFamily="34" charset="-78"/>
                  <a:cs typeface="Frutiger LT Arabic 45 Light" panose="020B0403030504020204" pitchFamily="34" charset="-78"/>
                </a:rPr>
                <a:t>I am well aware of the date and time slot I need to arrive at IPIC Arena for the visit. </a:t>
              </a:r>
              <a:endParaRPr kumimoji="0" lang="en-US" sz="1800" b="0" i="0" u="none" strike="noStrike" kern="0" cap="none" spc="0" normalizeH="0" baseline="0" noProof="0" dirty="0">
                <a:ln>
                  <a:noFill/>
                </a:ln>
                <a:solidFill>
                  <a:prstClr val="black"/>
                </a:solidFill>
                <a:effectLst/>
                <a:uLnTx/>
                <a:uFillTx/>
                <a:latin typeface="Frutiger LT Arabic 45 Light" panose="020B0403030504020204" pitchFamily="34" charset="-78"/>
                <a:ea typeface="Calibri" panose="020F0502020204030204" pitchFamily="34" charset="0"/>
                <a:cs typeface="Frutiger LT Arabic 45 Light" panose="020B0403030504020204" pitchFamily="34" charset="-78"/>
              </a:endParaRPr>
            </a:p>
          </p:txBody>
        </p:sp>
        <p:sp>
          <p:nvSpPr>
            <p:cNvPr id="32" name="TextBox 31"/>
            <p:cNvSpPr txBox="1"/>
            <p:nvPr/>
          </p:nvSpPr>
          <p:spPr>
            <a:xfrm>
              <a:off x="1880229" y="5042654"/>
              <a:ext cx="8178224" cy="646331"/>
            </a:xfrm>
            <a:prstGeom prst="rect">
              <a:avLst/>
            </a:prstGeom>
            <a:noFill/>
            <a:ln>
              <a:noFill/>
            </a:ln>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Frutiger LT Arabic 45 Light" panose="020B0403030504020204" pitchFamily="34" charset="-78"/>
                  <a:cs typeface="Frutiger LT Arabic 45 Light" panose="020B0403030504020204" pitchFamily="34" charset="-78"/>
                </a:rPr>
                <a:t>I have read about WorldSkills Abu Dhabi 2017 and planned the day of the visit with my students. </a:t>
              </a:r>
              <a:endParaRPr kumimoji="0" lang="en-US" sz="1800" b="0" i="0" u="none" strike="noStrike" kern="0" cap="none" spc="0" normalizeH="0" baseline="0" noProof="0" dirty="0">
                <a:ln>
                  <a:noFill/>
                </a:ln>
                <a:solidFill>
                  <a:prstClr val="black"/>
                </a:solidFill>
                <a:effectLst/>
                <a:uLnTx/>
                <a:uFillTx/>
                <a:latin typeface="Frutiger LT Arabic 45 Light" panose="020B0403030504020204" pitchFamily="34" charset="-78"/>
                <a:ea typeface="Calibri" panose="020F0502020204030204" pitchFamily="34" charset="0"/>
                <a:cs typeface="Frutiger LT Arabic 45 Light" panose="020B0403030504020204" pitchFamily="34" charset="-78"/>
              </a:endParaRPr>
            </a:p>
          </p:txBody>
        </p:sp>
        <p:sp>
          <p:nvSpPr>
            <p:cNvPr id="33" name="Rounded Rectangle 32"/>
            <p:cNvSpPr/>
            <p:nvPr/>
          </p:nvSpPr>
          <p:spPr>
            <a:xfrm>
              <a:off x="1539505" y="1635462"/>
              <a:ext cx="261258" cy="235131"/>
            </a:xfrm>
            <a:prstGeom prst="roundRect">
              <a:avLst/>
            </a:prstGeom>
            <a:noFill/>
            <a:ln w="76200" cap="flat" cmpd="sng" algn="ctr">
              <a:solidFill>
                <a:srgbClr val="63C3D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Rounded Rectangle 33"/>
            <p:cNvSpPr/>
            <p:nvPr/>
          </p:nvSpPr>
          <p:spPr>
            <a:xfrm>
              <a:off x="1539505" y="4520040"/>
              <a:ext cx="261258" cy="235131"/>
            </a:xfrm>
            <a:prstGeom prst="roundRect">
              <a:avLst/>
            </a:prstGeom>
            <a:noFill/>
            <a:ln w="76200" cap="flat" cmpd="sng" algn="ctr">
              <a:solidFill>
                <a:srgbClr val="63C3D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Rounded Rectangle 34"/>
            <p:cNvSpPr/>
            <p:nvPr/>
          </p:nvSpPr>
          <p:spPr>
            <a:xfrm>
              <a:off x="1539505" y="2349347"/>
              <a:ext cx="261258" cy="235131"/>
            </a:xfrm>
            <a:prstGeom prst="roundRect">
              <a:avLst/>
            </a:prstGeom>
            <a:noFill/>
            <a:ln w="76200" cap="flat" cmpd="sng" algn="ctr">
              <a:solidFill>
                <a:srgbClr val="63C3D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Rounded Rectangle 35"/>
            <p:cNvSpPr/>
            <p:nvPr/>
          </p:nvSpPr>
          <p:spPr>
            <a:xfrm>
              <a:off x="1536070" y="5272931"/>
              <a:ext cx="261258" cy="235131"/>
            </a:xfrm>
            <a:prstGeom prst="roundRect">
              <a:avLst/>
            </a:prstGeom>
            <a:noFill/>
            <a:ln w="76200" cap="flat" cmpd="sng" algn="ctr">
              <a:solidFill>
                <a:srgbClr val="63C3D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Rounded Rectangle 36"/>
            <p:cNvSpPr/>
            <p:nvPr/>
          </p:nvSpPr>
          <p:spPr>
            <a:xfrm>
              <a:off x="1539505" y="3079136"/>
              <a:ext cx="261258" cy="235131"/>
            </a:xfrm>
            <a:prstGeom prst="roundRect">
              <a:avLst/>
            </a:prstGeom>
            <a:noFill/>
            <a:ln w="76200" cap="flat" cmpd="sng" algn="ctr">
              <a:solidFill>
                <a:srgbClr val="63C3D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Rounded Rectangle 37"/>
            <p:cNvSpPr/>
            <p:nvPr/>
          </p:nvSpPr>
          <p:spPr>
            <a:xfrm>
              <a:off x="1539505" y="3815851"/>
              <a:ext cx="261258" cy="235131"/>
            </a:xfrm>
            <a:prstGeom prst="roundRect">
              <a:avLst/>
            </a:prstGeom>
            <a:noFill/>
            <a:ln w="76200" cap="flat" cmpd="sng" algn="ctr">
              <a:solidFill>
                <a:srgbClr val="63C3D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9" name="Title 1"/>
          <p:cNvSpPr txBox="1">
            <a:spLocks/>
          </p:cNvSpPr>
          <p:nvPr/>
        </p:nvSpPr>
        <p:spPr>
          <a:xfrm>
            <a:off x="539496" y="210312"/>
            <a:ext cx="9235120" cy="630000"/>
          </a:xfrm>
          <a:prstGeom prst="rect">
            <a:avLst/>
          </a:prstGeom>
        </p:spPr>
        <p:txBody>
          <a:bodyPr anchor="t" anchorCtr="0">
            <a:noAutofit/>
          </a:bodyPr>
          <a:lstStyle>
            <a:lvl1pPr algn="l" defTabSz="914400" rtl="0" eaLnBrk="1" latinLnBrk="0" hangingPunct="1">
              <a:lnSpc>
                <a:spcPts val="3600"/>
              </a:lnSpc>
              <a:spcBef>
                <a:spcPct val="0"/>
              </a:spcBef>
              <a:buNone/>
              <a:defRPr sz="3600" b="1" i="0" kern="1200" cap="all" baseline="0">
                <a:solidFill>
                  <a:srgbClr val="A6192E"/>
                </a:solidFill>
                <a:latin typeface="Frutiger LT Com 45 Light" panose="020B0303030504020204" pitchFamily="34" charset="0"/>
                <a:ea typeface="+mj-ea"/>
                <a:cs typeface="+mj-cs"/>
              </a:defRPr>
            </a:lvl1pPr>
          </a:lstStyle>
          <a:p>
            <a:pPr marL="0" marR="0" lvl="0" indent="0" algn="l" defTabSz="914400" rtl="0" eaLnBrk="1" fontAlgn="auto" latinLnBrk="0" hangingPunct="1">
              <a:lnSpc>
                <a:spcPts val="36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rgbClr val="7030A0"/>
                </a:solidFill>
                <a:effectLst/>
                <a:uLnTx/>
                <a:uFillTx/>
                <a:latin typeface="Frutiger LT Com 45 Light" panose="020B0303030504020204" pitchFamily="34" charset="0"/>
                <a:ea typeface="+mj-ea"/>
                <a:cs typeface="+mj-cs"/>
              </a:rPr>
              <a:t>Teacher’s checklist</a:t>
            </a:r>
            <a:endParaRPr kumimoji="0" lang="en-US" sz="3600" b="1" i="0" u="none" strike="noStrike" kern="1200" cap="all" spc="0" normalizeH="0" baseline="0" noProof="0" dirty="0">
              <a:ln>
                <a:noFill/>
              </a:ln>
              <a:solidFill>
                <a:srgbClr val="7030A0"/>
              </a:solidFill>
              <a:effectLst/>
              <a:uLnTx/>
              <a:uFillTx/>
              <a:latin typeface="Frutiger LT Com 45 Light" panose="020B0303030504020204" pitchFamily="34" charset="0"/>
              <a:ea typeface="+mj-ea"/>
              <a:cs typeface="+mj-cs"/>
            </a:endParaRPr>
          </a:p>
          <a:p>
            <a:pPr marL="0" marR="0" lvl="0" indent="0" algn="l" defTabSz="914400" rtl="0" eaLnBrk="1" fontAlgn="auto" latinLnBrk="0" hangingPunct="1">
              <a:lnSpc>
                <a:spcPts val="3600"/>
              </a:lnSpc>
              <a:spcBef>
                <a:spcPct val="0"/>
              </a:spcBef>
              <a:spcAft>
                <a:spcPts val="0"/>
              </a:spcAft>
              <a:buClrTx/>
              <a:buSzTx/>
              <a:buFontTx/>
              <a:buNone/>
              <a:tabLst/>
              <a:defRPr/>
            </a:pPr>
            <a:endParaRPr kumimoji="0" lang="en-US" sz="3600" b="1" i="0" u="none" strike="noStrike" kern="1200" cap="all" spc="0" normalizeH="0" baseline="0" noProof="0" dirty="0">
              <a:ln>
                <a:noFill/>
              </a:ln>
              <a:solidFill>
                <a:srgbClr val="7030A0"/>
              </a:solidFill>
              <a:effectLst/>
              <a:uLnTx/>
              <a:uFillTx/>
              <a:latin typeface="Frutiger LT Com 45 Light" panose="020B0303030504020204" pitchFamily="34" charset="0"/>
              <a:ea typeface="+mj-ea"/>
              <a:cs typeface="+mj-cs"/>
            </a:endParaRPr>
          </a:p>
        </p:txBody>
      </p:sp>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9795" y="1554808"/>
            <a:ext cx="320434" cy="287992"/>
          </a:xfrm>
          <a:prstGeom prst="rect">
            <a:avLst/>
          </a:prstGeom>
        </p:spPr>
      </p:pic>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9795" y="4439386"/>
            <a:ext cx="320434" cy="287992"/>
          </a:xfrm>
          <a:prstGeom prst="rect">
            <a:avLst/>
          </a:prstGeom>
        </p:spPr>
      </p:pic>
      <p:pic>
        <p:nvPicPr>
          <p:cNvPr id="42" name="Pictur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9795" y="2268693"/>
            <a:ext cx="320434" cy="287992"/>
          </a:xfrm>
          <a:prstGeom prst="rect">
            <a:avLst/>
          </a:prstGeom>
        </p:spPr>
      </p:pic>
      <p:pic>
        <p:nvPicPr>
          <p:cNvPr id="43" name="Picture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6360" y="5192277"/>
            <a:ext cx="320434" cy="287992"/>
          </a:xfrm>
          <a:prstGeom prst="rect">
            <a:avLst/>
          </a:prstGeom>
        </p:spPr>
      </p:pic>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9795" y="2998482"/>
            <a:ext cx="320434" cy="287992"/>
          </a:xfrm>
          <a:prstGeom prst="rect">
            <a:avLst/>
          </a:prstGeom>
        </p:spPr>
      </p:pic>
      <p:pic>
        <p:nvPicPr>
          <p:cNvPr id="45" name="Picture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9795" y="3735197"/>
            <a:ext cx="320434" cy="287992"/>
          </a:xfrm>
          <a:prstGeom prst="rect">
            <a:avLst/>
          </a:prstGeom>
        </p:spPr>
      </p:pic>
      <p:sp>
        <p:nvSpPr>
          <p:cNvPr id="46" name="TextBox 45"/>
          <p:cNvSpPr txBox="1"/>
          <p:nvPr/>
        </p:nvSpPr>
        <p:spPr>
          <a:xfrm>
            <a:off x="1883664" y="1042247"/>
            <a:ext cx="5550196" cy="430887"/>
          </a:xfrm>
          <a:prstGeom prst="rect">
            <a:avLst/>
          </a:prstGeom>
          <a:noFill/>
        </p:spPr>
        <p:txBody>
          <a:bodyPr wrap="square" rtlCol="0">
            <a:spAutoFit/>
          </a:bodyPr>
          <a:lstStyle/>
          <a:p>
            <a:pPr>
              <a:defRPr/>
            </a:pPr>
            <a:r>
              <a:rPr lang="en-US" sz="2200" b="1" u="sng" dirty="0" smtClean="0">
                <a:solidFill>
                  <a:srgbClr val="7030A0"/>
                </a:solidFill>
                <a:uFill>
                  <a:solidFill>
                    <a:srgbClr val="63C3D1"/>
                  </a:solidFill>
                </a:uFill>
                <a:latin typeface="Frutiger LT Arabic 45 Light" panose="020B0403030504020204" pitchFamily="34" charset="-78"/>
                <a:cs typeface="Frutiger LT Arabic 45 Light" panose="020B0403030504020204" pitchFamily="34" charset="-78"/>
              </a:rPr>
              <a:t>Task</a:t>
            </a:r>
            <a:endParaRPr lang="en-US" sz="2200" b="1" u="sng" dirty="0">
              <a:solidFill>
                <a:srgbClr val="7030A0"/>
              </a:solidFill>
              <a:uFill>
                <a:solidFill>
                  <a:srgbClr val="63C3D1"/>
                </a:solidFill>
              </a:uFill>
              <a:latin typeface="Frutiger LT Arabic 45 Light" panose="020B0403030504020204" pitchFamily="34" charset="-78"/>
              <a:cs typeface="Frutiger LT Arabic 45 Light" panose="020B0403030504020204" pitchFamily="34" charset="-78"/>
            </a:endParaRPr>
          </a:p>
        </p:txBody>
      </p:sp>
    </p:spTree>
    <p:extLst>
      <p:ext uri="{BB962C8B-B14F-4D97-AF65-F5344CB8AC3E}">
        <p14:creationId xmlns:p14="http://schemas.microsoft.com/office/powerpoint/2010/main" val="177337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534688" y="1408176"/>
            <a:ext cx="8527200" cy="4413378"/>
            <a:chOff x="1534688" y="1408176"/>
            <a:chExt cx="8527200" cy="4413378"/>
          </a:xfrm>
        </p:grpSpPr>
        <p:sp>
          <p:nvSpPr>
            <p:cNvPr id="24" name="TextBox 23"/>
            <p:cNvSpPr txBox="1"/>
            <p:nvPr/>
          </p:nvSpPr>
          <p:spPr>
            <a:xfrm>
              <a:off x="1883664" y="2717569"/>
              <a:ext cx="8178224" cy="940579"/>
            </a:xfrm>
            <a:prstGeom prst="rect">
              <a:avLst/>
            </a:prstGeom>
            <a:noFill/>
            <a:ln>
              <a:noFill/>
            </a:ln>
          </p:spPr>
          <p:txBody>
            <a:bodyPr wrap="square" rtlCol="0">
              <a:spAutoFit/>
            </a:bodyPr>
            <a:lstStyle/>
            <a:p>
              <a:pPr marL="0" marR="0" lvl="0" indent="0" algn="just" defTabSz="914400" eaLnBrk="1" fontAlgn="auto" latinLnBrk="0" hangingPunct="1">
                <a:lnSpc>
                  <a:spcPct val="107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Frutiger LT Arabic 45 Light" panose="020B0403030504020204" pitchFamily="34" charset="-78"/>
                  <a:cs typeface="Frutiger LT Arabic 45 Light" panose="020B0403030504020204" pitchFamily="34" charset="-78"/>
                </a:rPr>
                <a:t>I have my badge (as without it, I cannot access the venue). All adults require a badge to access the venue and are fully responsible of the behaviour, security and safety of their students. </a:t>
              </a:r>
              <a:endParaRPr kumimoji="0" lang="en-US" sz="1800" b="0" i="0" u="none" strike="noStrike" kern="0" cap="none" spc="0" normalizeH="0" baseline="0" noProof="0" dirty="0">
                <a:ln>
                  <a:noFill/>
                </a:ln>
                <a:solidFill>
                  <a:prstClr val="black"/>
                </a:solidFill>
                <a:effectLst/>
                <a:uLnTx/>
                <a:uFillTx/>
                <a:latin typeface="Frutiger LT Arabic 45 Light" panose="020B0403030504020204" pitchFamily="34" charset="-78"/>
                <a:ea typeface="Calibri" panose="020F0502020204030204" pitchFamily="34" charset="0"/>
                <a:cs typeface="Frutiger LT Arabic 45 Light" panose="020B0403030504020204" pitchFamily="34" charset="-78"/>
              </a:endParaRPr>
            </a:p>
          </p:txBody>
        </p:sp>
        <p:sp>
          <p:nvSpPr>
            <p:cNvPr id="25" name="TextBox 24"/>
            <p:cNvSpPr txBox="1"/>
            <p:nvPr/>
          </p:nvSpPr>
          <p:spPr>
            <a:xfrm>
              <a:off x="1880446" y="3730599"/>
              <a:ext cx="8178224" cy="644215"/>
            </a:xfrm>
            <a:prstGeom prst="rect">
              <a:avLst/>
            </a:prstGeom>
            <a:noFill/>
            <a:ln>
              <a:noFill/>
            </a:ln>
          </p:spPr>
          <p:txBody>
            <a:bodyPr wrap="square" rtlCol="0">
              <a:spAutoFit/>
            </a:bodyPr>
            <a:lstStyle/>
            <a:p>
              <a:pPr marL="0" marR="0" lvl="0" indent="0" algn="just" defTabSz="914400" eaLnBrk="1" fontAlgn="auto" latinLnBrk="0" hangingPunct="1">
                <a:lnSpc>
                  <a:spcPct val="107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Frutiger LT Arabic 45 Light" panose="020B0403030504020204" pitchFamily="34" charset="-78"/>
                  <a:cs typeface="Frutiger LT Arabic 45 Light" panose="020B0403030504020204" pitchFamily="34" charset="-78"/>
                </a:rPr>
                <a:t>I have the wristbands for all my students (as without them, they cannot enter the venue). They must be visible and worn prior to disembarking at the venue. </a:t>
              </a:r>
              <a:endParaRPr kumimoji="0" lang="en-US" sz="1800" b="0" i="0" u="none" strike="noStrike" kern="0" cap="none" spc="0" normalizeH="0" baseline="0" noProof="0" dirty="0">
                <a:ln>
                  <a:noFill/>
                </a:ln>
                <a:solidFill>
                  <a:prstClr val="black"/>
                </a:solidFill>
                <a:effectLst/>
                <a:uLnTx/>
                <a:uFillTx/>
                <a:latin typeface="Frutiger LT Arabic 45 Light" panose="020B0403030504020204" pitchFamily="34" charset="-78"/>
                <a:ea typeface="Calibri" panose="020F0502020204030204" pitchFamily="34" charset="0"/>
                <a:cs typeface="Frutiger LT Arabic 45 Light" panose="020B0403030504020204" pitchFamily="34" charset="-78"/>
              </a:endParaRPr>
            </a:p>
          </p:txBody>
        </p:sp>
        <p:sp>
          <p:nvSpPr>
            <p:cNvPr id="26" name="TextBox 25"/>
            <p:cNvSpPr txBox="1"/>
            <p:nvPr/>
          </p:nvSpPr>
          <p:spPr>
            <a:xfrm>
              <a:off x="1883664" y="4450963"/>
              <a:ext cx="8178224" cy="685059"/>
            </a:xfrm>
            <a:prstGeom prst="rect">
              <a:avLst/>
            </a:prstGeom>
            <a:noFill/>
            <a:ln>
              <a:noFill/>
            </a:ln>
          </p:spPr>
          <p:txBody>
            <a:bodyPr wrap="square" rtlCol="0">
              <a:spAutoFit/>
            </a:bodyPr>
            <a:lstStyle/>
            <a:p>
              <a:pPr marL="0" marR="0" lvl="0" indent="0" algn="just" defTabSz="914400" eaLnBrk="1" fontAlgn="auto" latinLnBrk="0" hangingPunct="1">
                <a:lnSpc>
                  <a:spcPct val="107000"/>
                </a:lnSpc>
                <a:spcBef>
                  <a:spcPts val="0"/>
                </a:spcBef>
                <a:spcAft>
                  <a:spcPts val="0"/>
                </a:spcAft>
                <a:buClrTx/>
                <a:buSzTx/>
                <a:buFontTx/>
                <a:buNone/>
                <a:tabLst/>
                <a:defRPr/>
              </a:pPr>
              <a:r>
                <a:rPr kumimoji="0" lang="en-GB" sz="1800" b="0" i="0" u="none" strike="noStrike" kern="0" cap="none" spc="0" normalizeH="0" baseline="0" noProof="0">
                  <a:ln>
                    <a:noFill/>
                  </a:ln>
                  <a:solidFill>
                    <a:prstClr val="black"/>
                  </a:solidFill>
                  <a:effectLst/>
                  <a:uLnTx/>
                  <a:uFillTx/>
                  <a:latin typeface="Frutiger LT Arabic 45 Light" panose="020B0403030504020204" pitchFamily="34" charset="-78"/>
                  <a:cs typeface="Frutiger LT Arabic 45 Light" panose="020B0403030504020204" pitchFamily="34" charset="-78"/>
                </a:rPr>
                <a:t>I </a:t>
              </a:r>
              <a:r>
                <a:rPr kumimoji="0" lang="en-GB" sz="1800" b="0" i="0" u="none" strike="noStrike" kern="0" cap="none" spc="0" normalizeH="0" baseline="0" noProof="0" smtClean="0">
                  <a:ln>
                    <a:noFill/>
                  </a:ln>
                  <a:solidFill>
                    <a:prstClr val="black"/>
                  </a:solidFill>
                  <a:effectLst/>
                  <a:uLnTx/>
                  <a:uFillTx/>
                  <a:latin typeface="Frutiger LT Arabic 45 Light" panose="020B0403030504020204" pitchFamily="34" charset="-78"/>
                  <a:cs typeface="Frutiger LT Arabic 45 Light" panose="020B0403030504020204" pitchFamily="34" charset="-78"/>
                </a:rPr>
                <a:t>have the </a:t>
              </a:r>
              <a:r>
                <a:rPr kumimoji="0" lang="en-GB" sz="1800" b="0" i="0" u="none" strike="noStrike" kern="0" cap="none" spc="0" normalizeH="0" baseline="0" noProof="0" dirty="0">
                  <a:ln>
                    <a:noFill/>
                  </a:ln>
                  <a:solidFill>
                    <a:prstClr val="black"/>
                  </a:solidFill>
                  <a:effectLst/>
                  <a:uLnTx/>
                  <a:uFillTx/>
                  <a:latin typeface="Frutiger LT Arabic 45 Light" panose="020B0403030504020204" pitchFamily="34" charset="-78"/>
                  <a:cs typeface="Frutiger LT Arabic 45 Light" panose="020B0403030504020204" pitchFamily="34" charset="-78"/>
                </a:rPr>
                <a:t>bus parking pass and it is visibly displayed in the front window of my school bus. I understand that each vehicle requires its own parking pass. </a:t>
              </a:r>
              <a:endParaRPr kumimoji="0" lang="en-US" sz="1800" b="0" i="0" u="none" strike="noStrike" kern="0" cap="none" spc="0" normalizeH="0" baseline="0" noProof="0" dirty="0">
                <a:ln>
                  <a:noFill/>
                </a:ln>
                <a:solidFill>
                  <a:prstClr val="black"/>
                </a:solidFill>
                <a:effectLst/>
                <a:uLnTx/>
                <a:uFillTx/>
                <a:latin typeface="Frutiger LT Arabic 45 Light" panose="020B0403030504020204" pitchFamily="34" charset="-78"/>
                <a:ea typeface="Calibri" panose="020F0502020204030204" pitchFamily="34" charset="0"/>
                <a:cs typeface="Frutiger LT Arabic 45 Light" panose="020B0403030504020204" pitchFamily="34" charset="-78"/>
              </a:endParaRPr>
            </a:p>
          </p:txBody>
        </p:sp>
        <p:sp>
          <p:nvSpPr>
            <p:cNvPr id="27" name="TextBox 26"/>
            <p:cNvSpPr txBox="1"/>
            <p:nvPr/>
          </p:nvSpPr>
          <p:spPr>
            <a:xfrm>
              <a:off x="1883664" y="5177339"/>
              <a:ext cx="8178224" cy="644215"/>
            </a:xfrm>
            <a:prstGeom prst="rect">
              <a:avLst/>
            </a:prstGeom>
            <a:noFill/>
            <a:ln>
              <a:noFill/>
            </a:ln>
          </p:spPr>
          <p:txBody>
            <a:bodyPr wrap="square" rtlCol="0">
              <a:spAutoFit/>
            </a:bodyPr>
            <a:lstStyle/>
            <a:p>
              <a:pPr marL="0" marR="0" lvl="0" indent="0" algn="just" defTabSz="914400" eaLnBrk="1" fontAlgn="auto" latinLnBrk="0" hangingPunct="1">
                <a:lnSpc>
                  <a:spcPct val="107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Frutiger LT Arabic 45 Light" panose="020B0403030504020204" pitchFamily="34" charset="-78"/>
                  <a:cs typeface="Frutiger LT Arabic 45 Light" panose="020B0403030504020204" pitchFamily="34" charset="-78"/>
                </a:rPr>
                <a:t>I have a detailed list of all the students I am responsible for, as well as contact details. </a:t>
              </a:r>
              <a:endParaRPr kumimoji="0" lang="en-US" sz="1800" b="0" i="0" u="none" strike="noStrike" kern="0" cap="none" spc="0" normalizeH="0" baseline="0" noProof="0" dirty="0">
                <a:ln>
                  <a:noFill/>
                </a:ln>
                <a:solidFill>
                  <a:prstClr val="black"/>
                </a:solidFill>
                <a:effectLst/>
                <a:uLnTx/>
                <a:uFillTx/>
                <a:latin typeface="Frutiger LT Arabic 45 Light" panose="020B0403030504020204" pitchFamily="34" charset="-78"/>
                <a:ea typeface="Calibri" panose="020F0502020204030204" pitchFamily="34" charset="0"/>
                <a:cs typeface="Frutiger LT Arabic 45 Light" panose="020B0403030504020204" pitchFamily="34" charset="-78"/>
              </a:endParaRPr>
            </a:p>
          </p:txBody>
        </p:sp>
        <p:sp>
          <p:nvSpPr>
            <p:cNvPr id="28" name="Rounded Rectangle 27"/>
            <p:cNvSpPr/>
            <p:nvPr/>
          </p:nvSpPr>
          <p:spPr>
            <a:xfrm>
              <a:off x="1536192" y="3091642"/>
              <a:ext cx="261258" cy="235131"/>
            </a:xfrm>
            <a:prstGeom prst="roundRect">
              <a:avLst/>
            </a:prstGeom>
            <a:noFill/>
            <a:ln w="76200" cap="flat" cmpd="sng" algn="ctr">
              <a:solidFill>
                <a:srgbClr val="63C3D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Rounded Rectangle 28"/>
            <p:cNvSpPr/>
            <p:nvPr/>
          </p:nvSpPr>
          <p:spPr>
            <a:xfrm>
              <a:off x="1534688" y="3951223"/>
              <a:ext cx="261258" cy="235131"/>
            </a:xfrm>
            <a:prstGeom prst="roundRect">
              <a:avLst/>
            </a:prstGeom>
            <a:noFill/>
            <a:ln w="76200" cap="flat" cmpd="sng" algn="ctr">
              <a:solidFill>
                <a:srgbClr val="63C3D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Rounded Rectangle 29"/>
            <p:cNvSpPr/>
            <p:nvPr/>
          </p:nvSpPr>
          <p:spPr>
            <a:xfrm>
              <a:off x="1534688" y="4680308"/>
              <a:ext cx="261258" cy="235131"/>
            </a:xfrm>
            <a:prstGeom prst="roundRect">
              <a:avLst/>
            </a:prstGeom>
            <a:noFill/>
            <a:ln w="76200" cap="flat" cmpd="sng" algn="ctr">
              <a:solidFill>
                <a:srgbClr val="63C3D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Rounded Rectangle 30"/>
            <p:cNvSpPr/>
            <p:nvPr/>
          </p:nvSpPr>
          <p:spPr>
            <a:xfrm>
              <a:off x="1536192" y="5398165"/>
              <a:ext cx="261258" cy="235131"/>
            </a:xfrm>
            <a:prstGeom prst="roundRect">
              <a:avLst/>
            </a:prstGeom>
            <a:noFill/>
            <a:ln w="76200" cap="flat" cmpd="sng" algn="ctr">
              <a:solidFill>
                <a:srgbClr val="63C3D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TextBox 31"/>
            <p:cNvSpPr txBox="1"/>
            <p:nvPr/>
          </p:nvSpPr>
          <p:spPr>
            <a:xfrm>
              <a:off x="1883664" y="1408176"/>
              <a:ext cx="8178224" cy="1236942"/>
            </a:xfrm>
            <a:prstGeom prst="rect">
              <a:avLst/>
            </a:prstGeom>
            <a:noFill/>
            <a:ln>
              <a:noFill/>
            </a:ln>
          </p:spPr>
          <p:txBody>
            <a:bodyPr wrap="square" rtlCol="0">
              <a:spAutoFit/>
            </a:bodyPr>
            <a:lstStyle/>
            <a:p>
              <a:pPr marL="0" marR="0" lvl="0" indent="0" algn="just" defTabSz="914400" eaLnBrk="1" fontAlgn="auto" latinLnBrk="0" hangingPunct="1">
                <a:lnSpc>
                  <a:spcPct val="107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Frutiger LT Arabic 45 Light" panose="020B0403030504020204" pitchFamily="34" charset="-78"/>
                  <a:cs typeface="Frutiger LT Arabic 45 Light" panose="020B0403030504020204" pitchFamily="34" charset="-78"/>
                </a:rPr>
                <a:t>I understand that for logistical and security reasons, my school bus will drive to IPIC Arena, where we will disembark and proceed with the registration check and security screening prior being transferred to ADNEC by the WorldSkills Abu Dhabi 2017 team. </a:t>
              </a:r>
              <a:endParaRPr kumimoji="0" lang="en-US" sz="1800" b="0" i="0" u="none" strike="noStrike" kern="0" cap="none" spc="0" normalizeH="0" baseline="0" noProof="0" dirty="0">
                <a:ln>
                  <a:noFill/>
                </a:ln>
                <a:solidFill>
                  <a:prstClr val="black"/>
                </a:solidFill>
                <a:effectLst/>
                <a:uLnTx/>
                <a:uFillTx/>
                <a:latin typeface="Frutiger LT Arabic 45 Light" panose="020B0403030504020204" pitchFamily="34" charset="-78"/>
                <a:ea typeface="Calibri" panose="020F0502020204030204" pitchFamily="34" charset="0"/>
                <a:cs typeface="Frutiger LT Arabic 45 Light" panose="020B0403030504020204" pitchFamily="34" charset="-78"/>
              </a:endParaRPr>
            </a:p>
          </p:txBody>
        </p:sp>
        <p:sp>
          <p:nvSpPr>
            <p:cNvPr id="33" name="Rounded Rectangle 32"/>
            <p:cNvSpPr/>
            <p:nvPr/>
          </p:nvSpPr>
          <p:spPr>
            <a:xfrm>
              <a:off x="1536192" y="1932719"/>
              <a:ext cx="261258" cy="235131"/>
            </a:xfrm>
            <a:prstGeom prst="roundRect">
              <a:avLst/>
            </a:prstGeom>
            <a:noFill/>
            <a:ln w="76200" cap="flat" cmpd="sng" algn="ctr">
              <a:solidFill>
                <a:srgbClr val="63C3D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4" name="Title 1"/>
          <p:cNvSpPr txBox="1">
            <a:spLocks/>
          </p:cNvSpPr>
          <p:nvPr/>
        </p:nvSpPr>
        <p:spPr>
          <a:xfrm>
            <a:off x="539496" y="210312"/>
            <a:ext cx="9235120" cy="630000"/>
          </a:xfrm>
          <a:prstGeom prst="rect">
            <a:avLst/>
          </a:prstGeom>
        </p:spPr>
        <p:txBody>
          <a:bodyPr anchor="t" anchorCtr="0">
            <a:noAutofit/>
          </a:bodyPr>
          <a:lstStyle>
            <a:lvl1pPr algn="l" defTabSz="914400" rtl="0" eaLnBrk="1" latinLnBrk="0" hangingPunct="1">
              <a:lnSpc>
                <a:spcPts val="3600"/>
              </a:lnSpc>
              <a:spcBef>
                <a:spcPct val="0"/>
              </a:spcBef>
              <a:buNone/>
              <a:defRPr sz="3600" b="1" i="0" kern="1200" cap="all" baseline="0">
                <a:solidFill>
                  <a:srgbClr val="A6192E"/>
                </a:solidFill>
                <a:latin typeface="Frutiger LT Com 45 Light" panose="020B0303030504020204" pitchFamily="34" charset="0"/>
                <a:ea typeface="+mj-ea"/>
                <a:cs typeface="+mj-cs"/>
              </a:defRPr>
            </a:lvl1pPr>
          </a:lstStyle>
          <a:p>
            <a:pPr marL="0" marR="0" lvl="0" indent="0" algn="l" defTabSz="914400" rtl="0" eaLnBrk="1" fontAlgn="auto" latinLnBrk="0" hangingPunct="1">
              <a:lnSpc>
                <a:spcPts val="36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rgbClr val="7030A0"/>
                </a:solidFill>
                <a:effectLst/>
                <a:uLnTx/>
                <a:uFillTx/>
                <a:latin typeface="Frutiger LT Com 45 Light" panose="020B0303030504020204" pitchFamily="34" charset="0"/>
                <a:ea typeface="+mj-ea"/>
                <a:cs typeface="+mj-cs"/>
              </a:rPr>
              <a:t>Teacher’s checklist</a:t>
            </a:r>
            <a:endParaRPr kumimoji="0" lang="en-US" sz="3600" b="1" i="0" u="none" strike="noStrike" kern="1200" cap="all" spc="0" normalizeH="0" baseline="0" noProof="0" dirty="0">
              <a:ln>
                <a:noFill/>
              </a:ln>
              <a:solidFill>
                <a:srgbClr val="7030A0"/>
              </a:solidFill>
              <a:effectLst/>
              <a:uLnTx/>
              <a:uFillTx/>
              <a:latin typeface="Frutiger LT Com 45 Light" panose="020B0303030504020204" pitchFamily="34" charset="0"/>
              <a:ea typeface="+mj-ea"/>
              <a:cs typeface="+mj-cs"/>
            </a:endParaRPr>
          </a:p>
          <a:p>
            <a:pPr marL="0" marR="0" lvl="0" indent="0" algn="l" defTabSz="914400" rtl="0" eaLnBrk="1" fontAlgn="auto" latinLnBrk="0" hangingPunct="1">
              <a:lnSpc>
                <a:spcPts val="3600"/>
              </a:lnSpc>
              <a:spcBef>
                <a:spcPct val="0"/>
              </a:spcBef>
              <a:spcAft>
                <a:spcPts val="0"/>
              </a:spcAft>
              <a:buClrTx/>
              <a:buSzTx/>
              <a:buFontTx/>
              <a:buNone/>
              <a:tabLst/>
              <a:defRPr/>
            </a:pPr>
            <a:endParaRPr kumimoji="0" lang="en-US" sz="3600" b="1" i="0" u="none" strike="noStrike" kern="1200" cap="all" spc="0" normalizeH="0" baseline="0" noProof="0" dirty="0">
              <a:ln>
                <a:noFill/>
              </a:ln>
              <a:solidFill>
                <a:srgbClr val="7030A0"/>
              </a:solidFill>
              <a:effectLst/>
              <a:uLnTx/>
              <a:uFillTx/>
              <a:latin typeface="Frutiger LT Com 45 Light" panose="020B0303030504020204" pitchFamily="34" charset="0"/>
              <a:ea typeface="+mj-ea"/>
              <a:cs typeface="+mj-cs"/>
            </a:endParaRPr>
          </a:p>
        </p:txBody>
      </p: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6482" y="3010988"/>
            <a:ext cx="320434" cy="287992"/>
          </a:xfrm>
          <a:prstGeom prst="rect">
            <a:avLst/>
          </a:prstGeom>
        </p:spPr>
      </p:pic>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4978" y="4599654"/>
            <a:ext cx="320434" cy="287992"/>
          </a:xfrm>
          <a:prstGeom prst="rect">
            <a:avLst/>
          </a:prstGeom>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4345" y="5317511"/>
            <a:ext cx="320434" cy="287992"/>
          </a:xfrm>
          <a:prstGeom prst="rect">
            <a:avLst/>
          </a:prstGeom>
        </p:spPr>
      </p:pic>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6482" y="1852065"/>
            <a:ext cx="320434" cy="287992"/>
          </a:xfrm>
          <a:prstGeom prst="rect">
            <a:avLst/>
          </a:prstGeom>
        </p:spPr>
      </p:pic>
      <p:sp>
        <p:nvSpPr>
          <p:cNvPr id="39" name="TextBox 38"/>
          <p:cNvSpPr txBox="1"/>
          <p:nvPr/>
        </p:nvSpPr>
        <p:spPr>
          <a:xfrm>
            <a:off x="1883664" y="1042247"/>
            <a:ext cx="5550196" cy="430887"/>
          </a:xfrm>
          <a:prstGeom prst="rect">
            <a:avLst/>
          </a:prstGeom>
          <a:noFill/>
        </p:spPr>
        <p:txBody>
          <a:bodyPr wrap="square" rtlCol="0">
            <a:spAutoFit/>
          </a:bodyPr>
          <a:lstStyle/>
          <a:p>
            <a:pPr>
              <a:defRPr/>
            </a:pPr>
            <a:r>
              <a:rPr lang="en-US" sz="2200" b="1" u="sng" dirty="0" smtClean="0">
                <a:solidFill>
                  <a:srgbClr val="7030A0"/>
                </a:solidFill>
                <a:uFill>
                  <a:solidFill>
                    <a:srgbClr val="63C3D1"/>
                  </a:solidFill>
                </a:uFill>
                <a:latin typeface="Frutiger LT Arabic 45 Light" panose="020B0403030504020204" pitchFamily="34" charset="-78"/>
                <a:cs typeface="Frutiger LT Arabic 45 Light" panose="020B0403030504020204" pitchFamily="34" charset="-78"/>
              </a:rPr>
              <a:t>Task</a:t>
            </a:r>
            <a:endParaRPr lang="en-US" sz="2200" b="1" u="sng" dirty="0">
              <a:solidFill>
                <a:srgbClr val="7030A0"/>
              </a:solidFill>
              <a:uFill>
                <a:solidFill>
                  <a:srgbClr val="63C3D1"/>
                </a:solidFill>
              </a:uFill>
              <a:latin typeface="Frutiger LT Arabic 45 Light" panose="020B0403030504020204" pitchFamily="34" charset="-78"/>
              <a:cs typeface="Frutiger LT Arabic 45 Light" panose="020B0403030504020204" pitchFamily="34" charset="-78"/>
            </a:endParaRPr>
          </a:p>
        </p:txBody>
      </p:sp>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4978" y="3870569"/>
            <a:ext cx="320434" cy="287992"/>
          </a:xfrm>
          <a:prstGeom prst="rect">
            <a:avLst/>
          </a:prstGeom>
        </p:spPr>
      </p:pic>
    </p:spTree>
    <p:extLst>
      <p:ext uri="{BB962C8B-B14F-4D97-AF65-F5344CB8AC3E}">
        <p14:creationId xmlns:p14="http://schemas.microsoft.com/office/powerpoint/2010/main" val="35909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36192" y="1408176"/>
            <a:ext cx="8526414" cy="4417450"/>
            <a:chOff x="1536192" y="1408176"/>
            <a:chExt cx="8526414" cy="4417450"/>
          </a:xfrm>
        </p:grpSpPr>
        <p:sp>
          <p:nvSpPr>
            <p:cNvPr id="3" name="TextBox 2"/>
            <p:cNvSpPr txBox="1"/>
            <p:nvPr/>
          </p:nvSpPr>
          <p:spPr>
            <a:xfrm>
              <a:off x="1883664" y="1408176"/>
              <a:ext cx="8178224" cy="347852"/>
            </a:xfrm>
            <a:prstGeom prst="rect">
              <a:avLst/>
            </a:prstGeom>
            <a:noFill/>
            <a:ln>
              <a:noFill/>
            </a:ln>
          </p:spPr>
          <p:txBody>
            <a:bodyPr wrap="square" rtlCol="0">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rPr>
                <a:t>I am bringing the same amount of students I registered. </a:t>
              </a:r>
              <a:endParaRPr kumimoji="0" lang="en-US" sz="1800" b="0" i="0" u="none" strike="noStrike" kern="1200" cap="none" spc="0" normalizeH="0" baseline="0" noProof="0" dirty="0">
                <a:ln>
                  <a:noFill/>
                </a:ln>
                <a:solidFill>
                  <a:prstClr val="black"/>
                </a:solidFill>
                <a:effectLst/>
                <a:uLnTx/>
                <a:uFillTx/>
                <a:latin typeface="Frutiger LT Arabic 45 Light" panose="020B0403030504020204" pitchFamily="34" charset="-78"/>
                <a:ea typeface="Calibri" panose="020F0502020204030204" pitchFamily="34" charset="0"/>
                <a:cs typeface="Frutiger LT Arabic 45 Light" panose="020B0403030504020204" pitchFamily="34" charset="-78"/>
              </a:endParaRPr>
            </a:p>
          </p:txBody>
        </p:sp>
        <p:sp>
          <p:nvSpPr>
            <p:cNvPr id="4" name="TextBox 3"/>
            <p:cNvSpPr txBox="1"/>
            <p:nvPr/>
          </p:nvSpPr>
          <p:spPr>
            <a:xfrm>
              <a:off x="1883664" y="2643789"/>
              <a:ext cx="8178224" cy="347852"/>
            </a:xfrm>
            <a:prstGeom prst="rect">
              <a:avLst/>
            </a:prstGeom>
            <a:noFill/>
            <a:ln>
              <a:noFill/>
            </a:ln>
          </p:spPr>
          <p:txBody>
            <a:bodyPr wrap="square" rtlCol="0">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rPr>
                <a:t>I have the confirmation email about my registration (either digital or printed). </a:t>
              </a:r>
              <a:endParaRPr kumimoji="0" lang="en-US" sz="1800" b="0" i="0" u="none" strike="noStrike" kern="1200" cap="none" spc="0" normalizeH="0" baseline="0" noProof="0" dirty="0">
                <a:ln>
                  <a:noFill/>
                </a:ln>
                <a:solidFill>
                  <a:prstClr val="black"/>
                </a:solidFill>
                <a:effectLst/>
                <a:uLnTx/>
                <a:uFillTx/>
                <a:latin typeface="Frutiger LT Arabic 45 Light" panose="020B0403030504020204" pitchFamily="34" charset="-78"/>
                <a:ea typeface="Calibri" panose="020F0502020204030204" pitchFamily="34" charset="0"/>
                <a:cs typeface="Frutiger LT Arabic 45 Light" panose="020B0403030504020204" pitchFamily="34" charset="-78"/>
              </a:endParaRPr>
            </a:p>
          </p:txBody>
        </p:sp>
        <p:sp>
          <p:nvSpPr>
            <p:cNvPr id="5" name="TextBox 4"/>
            <p:cNvSpPr txBox="1"/>
            <p:nvPr/>
          </p:nvSpPr>
          <p:spPr>
            <a:xfrm>
              <a:off x="1884382" y="3048743"/>
              <a:ext cx="8178224" cy="644215"/>
            </a:xfrm>
            <a:prstGeom prst="rect">
              <a:avLst/>
            </a:prstGeom>
            <a:noFill/>
            <a:ln>
              <a:noFill/>
            </a:ln>
          </p:spPr>
          <p:txBody>
            <a:bodyPr wrap="square" rtlCol="0">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rPr>
                <a:t>I briefed my bus driver about the route and arrival instructions at IPIC Arena. I also have my driver’s mobile number in case of emergency. </a:t>
              </a:r>
              <a:endParaRPr kumimoji="0" lang="en-US" sz="1800" b="0" i="0" u="none" strike="noStrike" kern="1200" cap="none" spc="0" normalizeH="0" baseline="0" noProof="0" dirty="0">
                <a:ln>
                  <a:noFill/>
                </a:ln>
                <a:solidFill>
                  <a:prstClr val="black"/>
                </a:solidFill>
                <a:effectLst/>
                <a:uLnTx/>
                <a:uFillTx/>
                <a:latin typeface="Frutiger LT Arabic 45 Light" panose="020B0403030504020204" pitchFamily="34" charset="-78"/>
                <a:ea typeface="Calibri" panose="020F0502020204030204" pitchFamily="34" charset="0"/>
                <a:cs typeface="Frutiger LT Arabic 45 Light" panose="020B0403030504020204" pitchFamily="34" charset="-78"/>
              </a:endParaRPr>
            </a:p>
          </p:txBody>
        </p:sp>
        <p:sp>
          <p:nvSpPr>
            <p:cNvPr id="6" name="TextBox 5"/>
            <p:cNvSpPr txBox="1"/>
            <p:nvPr/>
          </p:nvSpPr>
          <p:spPr>
            <a:xfrm>
              <a:off x="1884382" y="3760176"/>
              <a:ext cx="8178224" cy="644215"/>
            </a:xfrm>
            <a:prstGeom prst="rect">
              <a:avLst/>
            </a:prstGeom>
            <a:noFill/>
            <a:ln>
              <a:noFill/>
            </a:ln>
          </p:spPr>
          <p:txBody>
            <a:bodyPr wrap="square" rtlCol="0">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rPr>
                <a:t>I briefed my bus driver to follow the WorldSkills Abu Dhabi 2017 team instructions once in IPIC Arena until our departure from the venue. </a:t>
              </a:r>
              <a:endParaRPr kumimoji="0" lang="en-US" sz="1800" b="0" i="0" u="none" strike="noStrike" kern="1200" cap="none" spc="0" normalizeH="0" baseline="0" noProof="0" dirty="0">
                <a:ln>
                  <a:noFill/>
                </a:ln>
                <a:solidFill>
                  <a:prstClr val="black"/>
                </a:solidFill>
                <a:effectLst/>
                <a:uLnTx/>
                <a:uFillTx/>
                <a:latin typeface="Frutiger LT Arabic 45 Light" panose="020B0403030504020204" pitchFamily="34" charset="-78"/>
                <a:ea typeface="Calibri" panose="020F0502020204030204" pitchFamily="34" charset="0"/>
                <a:cs typeface="Frutiger LT Arabic 45 Light" panose="020B0403030504020204" pitchFamily="34" charset="-78"/>
              </a:endParaRPr>
            </a:p>
          </p:txBody>
        </p:sp>
        <p:sp>
          <p:nvSpPr>
            <p:cNvPr id="7" name="TextBox 6"/>
            <p:cNvSpPr txBox="1"/>
            <p:nvPr/>
          </p:nvSpPr>
          <p:spPr>
            <a:xfrm>
              <a:off x="1884382" y="4465478"/>
              <a:ext cx="8178224" cy="644215"/>
            </a:xfrm>
            <a:prstGeom prst="rect">
              <a:avLst/>
            </a:prstGeom>
            <a:noFill/>
            <a:ln>
              <a:noFill/>
            </a:ln>
          </p:spPr>
          <p:txBody>
            <a:bodyPr wrap="square" rtlCol="0">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rPr>
                <a:t>I briefed all my students in advance about the event and the conduct code during the visit. </a:t>
              </a:r>
              <a:endParaRPr kumimoji="0" lang="en-US" sz="1800" b="0" i="0" u="none" strike="noStrike" kern="1200" cap="none" spc="0" normalizeH="0" baseline="0" noProof="0" dirty="0">
                <a:ln>
                  <a:noFill/>
                </a:ln>
                <a:solidFill>
                  <a:prstClr val="black"/>
                </a:solidFill>
                <a:effectLst/>
                <a:uLnTx/>
                <a:uFillTx/>
                <a:latin typeface="Frutiger LT Arabic 45 Light" panose="020B0403030504020204" pitchFamily="34" charset="-78"/>
                <a:ea typeface="Calibri" panose="020F0502020204030204" pitchFamily="34" charset="0"/>
                <a:cs typeface="Frutiger LT Arabic 45 Light" panose="020B0403030504020204" pitchFamily="34" charset="-78"/>
              </a:endParaRPr>
            </a:p>
          </p:txBody>
        </p:sp>
        <p:sp>
          <p:nvSpPr>
            <p:cNvPr id="8" name="TextBox 7"/>
            <p:cNvSpPr txBox="1"/>
            <p:nvPr/>
          </p:nvSpPr>
          <p:spPr>
            <a:xfrm>
              <a:off x="1884382" y="5181411"/>
              <a:ext cx="8178224" cy="644215"/>
            </a:xfrm>
            <a:prstGeom prst="rect">
              <a:avLst/>
            </a:prstGeom>
            <a:noFill/>
            <a:ln>
              <a:noFill/>
            </a:ln>
          </p:spPr>
          <p:txBody>
            <a:bodyPr wrap="square" rtlCol="0">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rPr>
                <a:t>Before departing ADNEC and IPIC Arena, I will ensure I have all the students I supervise with me. </a:t>
              </a:r>
              <a:endParaRPr kumimoji="0" lang="en-US" sz="1800" b="0" i="0" u="none" strike="noStrike" kern="1200" cap="none" spc="0" normalizeH="0" baseline="0" noProof="0" dirty="0">
                <a:ln>
                  <a:noFill/>
                </a:ln>
                <a:solidFill>
                  <a:prstClr val="black"/>
                </a:solidFill>
                <a:effectLst/>
                <a:uLnTx/>
                <a:uFillTx/>
                <a:latin typeface="Frutiger LT Arabic 45 Light" panose="020B0403030504020204" pitchFamily="34" charset="-78"/>
                <a:ea typeface="Calibri" panose="020F0502020204030204" pitchFamily="34" charset="0"/>
                <a:cs typeface="Frutiger LT Arabic 45 Light" panose="020B0403030504020204" pitchFamily="34" charset="-78"/>
              </a:endParaRPr>
            </a:p>
          </p:txBody>
        </p:sp>
        <p:sp>
          <p:nvSpPr>
            <p:cNvPr id="9" name="Rounded Rectangle 8"/>
            <p:cNvSpPr/>
            <p:nvPr/>
          </p:nvSpPr>
          <p:spPr>
            <a:xfrm>
              <a:off x="1537888" y="2724815"/>
              <a:ext cx="261258" cy="235131"/>
            </a:xfrm>
            <a:prstGeom prst="roundRect">
              <a:avLst/>
            </a:prstGeom>
            <a:noFill/>
            <a:ln w="76200">
              <a:solidFill>
                <a:srgbClr val="63C3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9"/>
            <p:cNvSpPr/>
            <p:nvPr/>
          </p:nvSpPr>
          <p:spPr>
            <a:xfrm>
              <a:off x="1537888" y="5413601"/>
              <a:ext cx="261258" cy="235131"/>
            </a:xfrm>
            <a:prstGeom prst="roundRect">
              <a:avLst/>
            </a:prstGeom>
            <a:noFill/>
            <a:ln w="76200">
              <a:solidFill>
                <a:srgbClr val="63C3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p:cNvSpPr/>
            <p:nvPr/>
          </p:nvSpPr>
          <p:spPr>
            <a:xfrm>
              <a:off x="1537888" y="3253285"/>
              <a:ext cx="261258" cy="235131"/>
            </a:xfrm>
            <a:prstGeom prst="roundRect">
              <a:avLst/>
            </a:prstGeom>
            <a:noFill/>
            <a:ln w="76200">
              <a:solidFill>
                <a:srgbClr val="63C3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1"/>
            <p:cNvSpPr/>
            <p:nvPr/>
          </p:nvSpPr>
          <p:spPr>
            <a:xfrm>
              <a:off x="1537888" y="3962530"/>
              <a:ext cx="261258" cy="235131"/>
            </a:xfrm>
            <a:prstGeom prst="roundRect">
              <a:avLst/>
            </a:prstGeom>
            <a:noFill/>
            <a:ln w="76200">
              <a:solidFill>
                <a:srgbClr val="63C3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ed Rectangle 12"/>
            <p:cNvSpPr/>
            <p:nvPr/>
          </p:nvSpPr>
          <p:spPr>
            <a:xfrm>
              <a:off x="1537888" y="4650510"/>
              <a:ext cx="261258" cy="235131"/>
            </a:xfrm>
            <a:prstGeom prst="roundRect">
              <a:avLst/>
            </a:prstGeom>
            <a:noFill/>
            <a:ln w="76200">
              <a:solidFill>
                <a:srgbClr val="63C3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1876916" y="1817445"/>
              <a:ext cx="8178224" cy="347852"/>
            </a:xfrm>
            <a:prstGeom prst="rect">
              <a:avLst/>
            </a:prstGeom>
            <a:noFill/>
            <a:ln>
              <a:noFill/>
            </a:ln>
          </p:spPr>
          <p:txBody>
            <a:bodyPr wrap="square" rtlCol="0">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rPr>
                <a:t>I have a contact list of all supervisors of my group, in case of emergency. </a:t>
              </a:r>
              <a:endParaRPr kumimoji="0" lang="en-US" sz="1800" b="0" i="0" u="none" strike="noStrike" kern="1200" cap="none" spc="0" normalizeH="0" baseline="0" noProof="0" dirty="0">
                <a:ln>
                  <a:noFill/>
                </a:ln>
                <a:solidFill>
                  <a:prstClr val="black"/>
                </a:solidFill>
                <a:effectLst/>
                <a:uLnTx/>
                <a:uFillTx/>
                <a:latin typeface="Frutiger LT Arabic 45 Light" panose="020B0403030504020204" pitchFamily="34" charset="-78"/>
                <a:ea typeface="Calibri" panose="020F0502020204030204" pitchFamily="34" charset="0"/>
                <a:cs typeface="Frutiger LT Arabic 45 Light" panose="020B0403030504020204" pitchFamily="34" charset="-78"/>
              </a:endParaRPr>
            </a:p>
          </p:txBody>
        </p:sp>
        <p:sp>
          <p:nvSpPr>
            <p:cNvPr id="15" name="Rounded Rectangle 14"/>
            <p:cNvSpPr/>
            <p:nvPr/>
          </p:nvSpPr>
          <p:spPr>
            <a:xfrm>
              <a:off x="1536192" y="1484246"/>
              <a:ext cx="261258" cy="235131"/>
            </a:xfrm>
            <a:prstGeom prst="roundRect">
              <a:avLst/>
            </a:prstGeom>
            <a:noFill/>
            <a:ln w="76200">
              <a:solidFill>
                <a:srgbClr val="63C3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ounded Rectangle 15"/>
            <p:cNvSpPr/>
            <p:nvPr/>
          </p:nvSpPr>
          <p:spPr>
            <a:xfrm>
              <a:off x="1537152" y="1879214"/>
              <a:ext cx="261258" cy="235131"/>
            </a:xfrm>
            <a:prstGeom prst="roundRect">
              <a:avLst/>
            </a:prstGeom>
            <a:noFill/>
            <a:ln w="76200">
              <a:solidFill>
                <a:srgbClr val="63C3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p:cNvSpPr txBox="1"/>
            <p:nvPr/>
          </p:nvSpPr>
          <p:spPr>
            <a:xfrm>
              <a:off x="1876916" y="2236441"/>
              <a:ext cx="8178224" cy="347852"/>
            </a:xfrm>
            <a:prstGeom prst="rect">
              <a:avLst/>
            </a:prstGeom>
            <a:noFill/>
            <a:ln>
              <a:noFill/>
            </a:ln>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rPr>
                <a:t>I have my Emirates ID with me. </a:t>
              </a:r>
              <a:endParaRPr kumimoji="0" lang="en-US" sz="1800" b="0" i="0" u="none" strike="noStrike" kern="1200" cap="none" spc="0" normalizeH="0" baseline="0" noProof="0" dirty="0">
                <a:ln>
                  <a:noFill/>
                </a:ln>
                <a:solidFill>
                  <a:prstClr val="black"/>
                </a:solidFill>
                <a:effectLst/>
                <a:uLnTx/>
                <a:uFillTx/>
                <a:latin typeface="Frutiger LT Arabic 45 Light" panose="020B0403030504020204" pitchFamily="34" charset="-78"/>
                <a:ea typeface="Calibri" panose="020F0502020204030204" pitchFamily="34" charset="0"/>
                <a:cs typeface="Frutiger LT Arabic 45 Light" panose="020B0403030504020204" pitchFamily="34" charset="-78"/>
              </a:endParaRPr>
            </a:p>
          </p:txBody>
        </p:sp>
        <p:sp>
          <p:nvSpPr>
            <p:cNvPr id="18" name="Rounded Rectangle 17"/>
            <p:cNvSpPr/>
            <p:nvPr/>
          </p:nvSpPr>
          <p:spPr>
            <a:xfrm>
              <a:off x="1537152" y="2306460"/>
              <a:ext cx="261258" cy="235131"/>
            </a:xfrm>
            <a:prstGeom prst="roundRect">
              <a:avLst/>
            </a:prstGeom>
            <a:noFill/>
            <a:ln w="76200">
              <a:solidFill>
                <a:srgbClr val="63C3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9" name="Title 1"/>
          <p:cNvSpPr txBox="1">
            <a:spLocks/>
          </p:cNvSpPr>
          <p:nvPr/>
        </p:nvSpPr>
        <p:spPr>
          <a:xfrm>
            <a:off x="539496" y="210312"/>
            <a:ext cx="9235120" cy="630000"/>
          </a:xfrm>
          <a:prstGeom prst="rect">
            <a:avLst/>
          </a:prstGeom>
        </p:spPr>
        <p:txBody>
          <a:bodyPr anchor="t" anchorCtr="0">
            <a:noAutofit/>
          </a:bodyPr>
          <a:lstStyle>
            <a:lvl1pPr algn="l" defTabSz="914400" rtl="0" eaLnBrk="1" latinLnBrk="0" hangingPunct="1">
              <a:lnSpc>
                <a:spcPts val="3600"/>
              </a:lnSpc>
              <a:spcBef>
                <a:spcPct val="0"/>
              </a:spcBef>
              <a:buNone/>
              <a:defRPr sz="3600" b="1" i="0" kern="1200" cap="all" baseline="0">
                <a:solidFill>
                  <a:srgbClr val="A6192E"/>
                </a:solidFill>
                <a:latin typeface="Frutiger LT Com 45 Light" panose="020B0303030504020204" pitchFamily="34" charset="0"/>
                <a:ea typeface="+mj-ea"/>
                <a:cs typeface="+mj-cs"/>
              </a:defRPr>
            </a:lvl1pPr>
          </a:lstStyle>
          <a:p>
            <a:pPr marL="0" marR="0" lvl="0" indent="0" algn="l" defTabSz="914400" rtl="0" eaLnBrk="1" fontAlgn="auto" latinLnBrk="0" hangingPunct="1">
              <a:lnSpc>
                <a:spcPts val="36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rgbClr val="7030A0"/>
                </a:solidFill>
                <a:effectLst/>
                <a:uLnTx/>
                <a:uFillTx/>
                <a:latin typeface="Frutiger LT Com 45 Light" panose="020B0303030504020204" pitchFamily="34" charset="0"/>
                <a:ea typeface="+mj-ea"/>
                <a:cs typeface="+mj-cs"/>
              </a:rPr>
              <a:t>Teacher’s checklist</a:t>
            </a:r>
            <a:endParaRPr kumimoji="0" lang="en-US" sz="3600" b="1" i="0" u="none" strike="noStrike" kern="1200" cap="all" spc="0" normalizeH="0" baseline="0" noProof="0" dirty="0">
              <a:ln>
                <a:noFill/>
              </a:ln>
              <a:solidFill>
                <a:srgbClr val="7030A0"/>
              </a:solidFill>
              <a:effectLst/>
              <a:uLnTx/>
              <a:uFillTx/>
              <a:latin typeface="Frutiger LT Com 45 Light" panose="020B0303030504020204" pitchFamily="34" charset="0"/>
              <a:ea typeface="+mj-ea"/>
              <a:cs typeface="+mj-cs"/>
            </a:endParaRPr>
          </a:p>
          <a:p>
            <a:pPr marL="0" marR="0" lvl="0" indent="0" algn="l" defTabSz="914400" rtl="0" eaLnBrk="1" fontAlgn="auto" latinLnBrk="0" hangingPunct="1">
              <a:lnSpc>
                <a:spcPts val="3600"/>
              </a:lnSpc>
              <a:spcBef>
                <a:spcPct val="0"/>
              </a:spcBef>
              <a:spcAft>
                <a:spcPts val="0"/>
              </a:spcAft>
              <a:buClrTx/>
              <a:buSzTx/>
              <a:buFontTx/>
              <a:buNone/>
              <a:tabLst/>
              <a:defRPr/>
            </a:pPr>
            <a:endParaRPr kumimoji="0" lang="en-US" sz="3600" b="1" i="0" u="none" strike="noStrike" kern="1200" cap="all" spc="0" normalizeH="0" baseline="0" noProof="0" dirty="0">
              <a:ln>
                <a:noFill/>
              </a:ln>
              <a:solidFill>
                <a:srgbClr val="7030A0"/>
              </a:solidFill>
              <a:effectLst/>
              <a:uLnTx/>
              <a:uFillTx/>
              <a:latin typeface="Frutiger LT Com 45 Light" panose="020B0303030504020204" pitchFamily="34" charset="0"/>
              <a:ea typeface="+mj-ea"/>
              <a:cs typeface="+mj-cs"/>
            </a:endParaRP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8178" y="5332947"/>
            <a:ext cx="320434" cy="287992"/>
          </a:xfrm>
          <a:prstGeom prst="rect">
            <a:avLst/>
          </a:prstGeom>
        </p:spPr>
      </p:pic>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8178" y="3172631"/>
            <a:ext cx="320434" cy="287992"/>
          </a:xfrm>
          <a:prstGeom prst="rect">
            <a:avLst/>
          </a:prstGeom>
        </p:spPr>
      </p:pic>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8178" y="3881876"/>
            <a:ext cx="320434" cy="287992"/>
          </a:xfrm>
          <a:prstGeom prst="rect">
            <a:avLst/>
          </a:prstGeom>
        </p:spPr>
      </p:pic>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8178" y="4569856"/>
            <a:ext cx="320434" cy="287992"/>
          </a:xfrm>
          <a:prstGeom prst="rect">
            <a:avLst/>
          </a:prstGeom>
        </p:spPr>
      </p:pic>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7442" y="2225806"/>
            <a:ext cx="320434" cy="287992"/>
          </a:xfrm>
          <a:prstGeom prst="rect">
            <a:avLst/>
          </a:prstGeom>
        </p:spPr>
      </p:pic>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6482" y="1403592"/>
            <a:ext cx="320434" cy="287992"/>
          </a:xfrm>
          <a:prstGeom prst="rect">
            <a:avLst/>
          </a:prstGeom>
        </p:spPr>
      </p:pic>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7442" y="1798560"/>
            <a:ext cx="320434" cy="287992"/>
          </a:xfrm>
          <a:prstGeom prst="rect">
            <a:avLst/>
          </a:prstGeom>
        </p:spPr>
      </p:pic>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8178" y="2644161"/>
            <a:ext cx="320434" cy="287992"/>
          </a:xfrm>
          <a:prstGeom prst="rect">
            <a:avLst/>
          </a:prstGeom>
        </p:spPr>
      </p:pic>
      <p:sp>
        <p:nvSpPr>
          <p:cNvPr id="28" name="TextBox 27"/>
          <p:cNvSpPr txBox="1"/>
          <p:nvPr/>
        </p:nvSpPr>
        <p:spPr>
          <a:xfrm>
            <a:off x="1883664" y="1042247"/>
            <a:ext cx="555019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smtClean="0">
                <a:ln>
                  <a:noFill/>
                </a:ln>
                <a:solidFill>
                  <a:srgbClr val="7030A0"/>
                </a:solidFill>
                <a:effectLst/>
                <a:uLnTx/>
                <a:uFill>
                  <a:solidFill>
                    <a:srgbClr val="63C3D1"/>
                  </a:solidFill>
                </a:uFill>
                <a:latin typeface="Frutiger LT Arabic 45 Light" panose="020B0403030504020204" pitchFamily="34" charset="-78"/>
                <a:ea typeface="+mn-ea"/>
                <a:cs typeface="Frutiger LT Arabic 45 Light" panose="020B0403030504020204" pitchFamily="34" charset="-78"/>
              </a:rPr>
              <a:t>Task</a:t>
            </a:r>
            <a:endParaRPr kumimoji="0" lang="en-US" sz="2200" b="1" i="0" u="sng" strike="noStrike" kern="1200" cap="none" spc="0" normalizeH="0" baseline="0" noProof="0" dirty="0">
              <a:ln>
                <a:noFill/>
              </a:ln>
              <a:solidFill>
                <a:srgbClr val="7030A0"/>
              </a:solidFill>
              <a:effectLst/>
              <a:uLnTx/>
              <a:uFill>
                <a:solidFill>
                  <a:srgbClr val="63C3D1"/>
                </a:solidFill>
              </a:uFill>
              <a:latin typeface="Frutiger LT Arabic 45 Light" panose="020B0403030504020204" pitchFamily="34" charset="-78"/>
              <a:ea typeface="+mn-ea"/>
              <a:cs typeface="Frutiger LT Arabic 45 Light" panose="020B0403030504020204" pitchFamily="34" charset="-78"/>
            </a:endParaRPr>
          </a:p>
        </p:txBody>
      </p:sp>
    </p:spTree>
    <p:extLst>
      <p:ext uri="{BB962C8B-B14F-4D97-AF65-F5344CB8AC3E}">
        <p14:creationId xmlns:p14="http://schemas.microsoft.com/office/powerpoint/2010/main" val="208580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39496" y="210312"/>
            <a:ext cx="9235120" cy="630000"/>
          </a:xfrm>
          <a:prstGeom prst="rect">
            <a:avLst/>
          </a:prstGeom>
        </p:spPr>
        <p:txBody>
          <a:bodyPr anchor="t" anchorCtr="0">
            <a:noAutofit/>
          </a:bodyPr>
          <a:lstStyle>
            <a:lvl1pPr algn="l" defTabSz="914400" rtl="0" eaLnBrk="1" latinLnBrk="0" hangingPunct="1">
              <a:lnSpc>
                <a:spcPts val="3600"/>
              </a:lnSpc>
              <a:spcBef>
                <a:spcPct val="0"/>
              </a:spcBef>
              <a:buNone/>
              <a:defRPr sz="3600" b="1" i="0" kern="1200" cap="all" baseline="0">
                <a:solidFill>
                  <a:srgbClr val="A6192E"/>
                </a:solidFill>
                <a:latin typeface="Frutiger LT Com 45 Light" panose="020B0303030504020204" pitchFamily="34" charset="0"/>
                <a:ea typeface="+mj-ea"/>
                <a:cs typeface="+mj-cs"/>
              </a:defRPr>
            </a:lvl1pPr>
          </a:lstStyle>
          <a:p>
            <a:pPr marL="0" marR="0" lvl="0" indent="0" algn="l" defTabSz="914400" rtl="0" eaLnBrk="1" fontAlgn="auto" latinLnBrk="0" hangingPunct="1">
              <a:lnSpc>
                <a:spcPts val="36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rgbClr val="7030A0"/>
                </a:solidFill>
                <a:effectLst/>
                <a:uLnTx/>
                <a:uFillTx/>
                <a:latin typeface="Frutiger LT Com 45 Light" panose="020B0303030504020204" pitchFamily="34" charset="0"/>
                <a:ea typeface="+mj-ea"/>
                <a:cs typeface="+mj-cs"/>
              </a:rPr>
              <a:t>WORLDSKILLS ABU DHABI 2017</a:t>
            </a:r>
            <a:endParaRPr kumimoji="0" lang="en-US" sz="3600" b="1" i="0" u="none" strike="noStrike" kern="1200" cap="all" spc="0" normalizeH="0" baseline="0" noProof="0" dirty="0">
              <a:ln>
                <a:noFill/>
              </a:ln>
              <a:solidFill>
                <a:srgbClr val="7030A0"/>
              </a:solidFill>
              <a:effectLst/>
              <a:uLnTx/>
              <a:uFillTx/>
              <a:latin typeface="Frutiger LT Com 45 Light" panose="020B0303030504020204" pitchFamily="34" charset="0"/>
              <a:ea typeface="+mj-ea"/>
              <a:cs typeface="+mj-cs"/>
            </a:endParaRPr>
          </a:p>
        </p:txBody>
      </p:sp>
      <p:pic>
        <p:nvPicPr>
          <p:cNvPr id="6" name="VDg0b9V0GZA"/>
          <p:cNvPicPr>
            <a:picLocks noRot="1" noChangeAspect="1"/>
          </p:cNvPicPr>
          <p:nvPr>
            <a:videoFile r:link="rId1"/>
          </p:nvPr>
        </p:nvPicPr>
        <p:blipFill>
          <a:blip r:embed="rId3"/>
          <a:stretch>
            <a:fillRect/>
          </a:stretch>
        </p:blipFill>
        <p:spPr>
          <a:xfrm>
            <a:off x="948741" y="958738"/>
            <a:ext cx="8517991" cy="4792732"/>
          </a:xfrm>
          <a:prstGeom prst="rect">
            <a:avLst/>
          </a:prstGeom>
        </p:spPr>
      </p:pic>
    </p:spTree>
    <p:extLst>
      <p:ext uri="{BB962C8B-B14F-4D97-AF65-F5344CB8AC3E}">
        <p14:creationId xmlns:p14="http://schemas.microsoft.com/office/powerpoint/2010/main" val="3237943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0352" y="274320"/>
            <a:ext cx="9235120" cy="630000"/>
          </a:xfrm>
          <a:prstGeom prst="rect">
            <a:avLst/>
          </a:prstGeom>
        </p:spPr>
        <p:txBody>
          <a:bodyPr anchor="t" anchorCtr="0">
            <a:noAutofit/>
          </a:bodyPr>
          <a:lstStyle>
            <a:lvl1pPr algn="l" defTabSz="914400" rtl="0" eaLnBrk="1" latinLnBrk="0" hangingPunct="1">
              <a:lnSpc>
                <a:spcPts val="3600"/>
              </a:lnSpc>
              <a:spcBef>
                <a:spcPct val="0"/>
              </a:spcBef>
              <a:buNone/>
              <a:defRPr sz="3600" b="1" i="0" kern="1200" cap="all" baseline="0">
                <a:solidFill>
                  <a:srgbClr val="A6192E"/>
                </a:solidFill>
                <a:latin typeface="Frutiger LT Com 45 Light" panose="020B0303030504020204" pitchFamily="34" charset="0"/>
                <a:ea typeface="+mj-ea"/>
                <a:cs typeface="+mj-cs"/>
              </a:defRPr>
            </a:lvl1pPr>
          </a:lstStyle>
          <a:p>
            <a:pPr marL="0" marR="0" lvl="0" indent="0" algn="l" defTabSz="914400" rtl="0" eaLnBrk="1" fontAlgn="auto" latinLnBrk="0" hangingPunct="1">
              <a:lnSpc>
                <a:spcPts val="36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rgbClr val="7030A0"/>
                </a:solidFill>
                <a:effectLst/>
                <a:uLnTx/>
                <a:uFillTx/>
                <a:latin typeface="Frutiger LT Com 45 Light" panose="020B0303030504020204" pitchFamily="34" charset="0"/>
                <a:ea typeface="+mj-ea"/>
                <a:cs typeface="+mj-cs"/>
              </a:rPr>
              <a:t>Keep in touch with us!</a:t>
            </a:r>
            <a:endParaRPr kumimoji="0" lang="en-GB" sz="3600" b="1" i="0" u="none" strike="noStrike" kern="1200" cap="all" spc="0" normalizeH="0" baseline="0" noProof="0" dirty="0">
              <a:ln>
                <a:noFill/>
              </a:ln>
              <a:solidFill>
                <a:srgbClr val="7030A0"/>
              </a:solidFill>
              <a:effectLst/>
              <a:uLnTx/>
              <a:uFillTx/>
              <a:latin typeface="Frutiger LT Com 45 Light" panose="020B0303030504020204" pitchFamily="34" charset="0"/>
              <a:ea typeface="+mj-ea"/>
              <a:cs typeface="+mj-cs"/>
            </a:endParaRPr>
          </a:p>
        </p:txBody>
      </p:sp>
      <p:sp>
        <p:nvSpPr>
          <p:cNvPr id="3" name="Content Placeholder 2"/>
          <p:cNvSpPr txBox="1">
            <a:spLocks/>
          </p:cNvSpPr>
          <p:nvPr/>
        </p:nvSpPr>
        <p:spPr>
          <a:xfrm>
            <a:off x="530352" y="793232"/>
            <a:ext cx="9686670" cy="1031228"/>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1pPr>
            <a:lvl2pPr marL="523875"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2pPr>
            <a:lvl3pPr marL="36195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3pPr>
            <a:lvl4pPr marL="714375" indent="-1714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FOLLOW US ON SOCIAL MEDIA</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Like, re-tweet, share, comment… be part of it! </a:t>
            </a:r>
            <a:endParaRPr kumimoji="0" lang="en-GB" sz="2400" b="0" i="0" u="none" strike="noStrike" kern="1200" cap="none" spc="0" normalizeH="0" baseline="0" noProof="0" dirty="0">
              <a:ln>
                <a:noFill/>
              </a:ln>
              <a:solidFill>
                <a:sysClr val="windowText" lastClr="000000"/>
              </a:solidFill>
              <a:effectLst/>
              <a:uLnTx/>
              <a:uFillTx/>
              <a:latin typeface="Frutiger LT Com 45 Light" panose="020B0303030504020204" pitchFamily="34" charset="0"/>
              <a:ea typeface="+mn-ea"/>
              <a:cs typeface="+mn-cs"/>
            </a:endParaRPr>
          </a:p>
        </p:txBody>
      </p:sp>
      <p:pic>
        <p:nvPicPr>
          <p:cNvPr id="4" name="Picture 2" descr="Image result for twitter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733" y="2096861"/>
            <a:ext cx="827894" cy="82789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1901108" y="2298097"/>
            <a:ext cx="7350467" cy="425422"/>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1pPr>
            <a:lvl2pPr marL="523875"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2pPr>
            <a:lvl3pPr marL="36195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3pPr>
            <a:lvl4pPr marL="714375" indent="-1714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prstClr val="black"/>
                </a:solidFill>
                <a:effectLst/>
                <a:uLnTx/>
                <a:uFillTx/>
                <a:latin typeface="Frutiger LT Com 45 Light" panose="020B0303030504020204" pitchFamily="34" charset="0"/>
                <a:ea typeface="+mn-ea"/>
                <a:cs typeface="+mn-cs"/>
              </a:rPr>
              <a:t>@</a:t>
            </a:r>
            <a:r>
              <a:rPr kumimoji="0" lang="en-US" sz="2400" b="0" i="0" u="none" strike="noStrike" kern="1200" cap="none" spc="0" normalizeH="0" baseline="0" noProof="0" dirty="0" err="1" smtClean="0">
                <a:ln>
                  <a:noFill/>
                </a:ln>
                <a:solidFill>
                  <a:prstClr val="black"/>
                </a:solidFill>
                <a:effectLst/>
                <a:uLnTx/>
                <a:uFillTx/>
                <a:latin typeface="Frutiger LT Com 45 Light" panose="020B0303030504020204" pitchFamily="34" charset="0"/>
                <a:ea typeface="+mn-ea"/>
                <a:cs typeface="+mn-cs"/>
              </a:rPr>
              <a:t>WorldSkillsAD</a:t>
            </a:r>
            <a:r>
              <a:rPr kumimoji="0" lang="en-US" sz="2400" b="0" i="0" u="none" strike="noStrike" kern="1200" cap="none" spc="0" normalizeH="0" baseline="0" noProof="0" dirty="0" smtClean="0">
                <a:ln>
                  <a:noFill/>
                </a:ln>
                <a:solidFill>
                  <a:prstClr val="black"/>
                </a:solidFill>
                <a:effectLst/>
                <a:uLnTx/>
                <a:uFillTx/>
                <a:latin typeface="Frutiger LT Com 45 Light" panose="020B0303030504020204" pitchFamily="34" charset="0"/>
                <a:ea typeface="+mn-ea"/>
                <a:cs typeface="+mn-cs"/>
              </a:rPr>
              <a:t> </a:t>
            </a:r>
            <a:r>
              <a:rPr kumimoji="0" lang="en-US" sz="2400" b="0" i="0" u="none" strike="noStrike" kern="1200" cap="none" spc="0" normalizeH="0" baseline="0" noProof="0" dirty="0">
                <a:ln>
                  <a:noFill/>
                </a:ln>
                <a:solidFill>
                  <a:prstClr val="black"/>
                </a:solidFill>
                <a:effectLst/>
                <a:uLnTx/>
                <a:uFillTx/>
                <a:latin typeface="Frutiger LT Com 45 Light" panose="020B0303030504020204" pitchFamily="34" charset="0"/>
                <a:ea typeface="+mn-ea"/>
                <a:cs typeface="+mn-cs"/>
              </a:rPr>
              <a:t>(</a:t>
            </a:r>
            <a:r>
              <a:rPr kumimoji="0" lang="en-US" sz="2400" b="0" i="0" u="none" strike="noStrike" kern="1200" cap="none" spc="0" normalizeH="0" baseline="0" noProof="0" dirty="0" smtClean="0">
                <a:ln>
                  <a:noFill/>
                </a:ln>
                <a:solidFill>
                  <a:prstClr val="black"/>
                </a:solidFill>
                <a:effectLst/>
                <a:uLnTx/>
                <a:uFillTx/>
                <a:latin typeface="Frutiger LT Com 45 Light" panose="020B0303030504020204" pitchFamily="34" charset="0"/>
                <a:ea typeface="+mn-ea"/>
                <a:cs typeface="+mn-cs"/>
                <a:hlinkClick r:id="rId3"/>
              </a:rPr>
              <a:t>www.twitter.com/WorldSkillsAD</a:t>
            </a:r>
            <a:r>
              <a:rPr kumimoji="0" lang="en-US" sz="2400" b="0" i="0" u="none" strike="noStrike" kern="1200" cap="none" spc="0" normalizeH="0" baseline="0" noProof="0" dirty="0" smtClean="0">
                <a:ln>
                  <a:noFill/>
                </a:ln>
                <a:solidFill>
                  <a:prstClr val="black"/>
                </a:solidFill>
                <a:effectLst/>
                <a:uLnTx/>
                <a:uFillTx/>
                <a:latin typeface="Frutiger LT Com 45 Light" panose="020B0303030504020204" pitchFamily="34" charset="0"/>
                <a:ea typeface="+mn-ea"/>
                <a:cs typeface="+mn-cs"/>
              </a:rPr>
              <a:t>) </a:t>
            </a:r>
            <a:endParaRPr kumimoji="0" lang="en-GB" sz="2400" b="0" i="0" u="none" strike="noStrike" kern="1200" cap="none" spc="0" normalizeH="0" baseline="0" noProof="0" dirty="0">
              <a:ln>
                <a:noFill/>
              </a:ln>
              <a:solidFill>
                <a:prstClr val="black"/>
              </a:solidFill>
              <a:effectLst/>
              <a:uLnTx/>
              <a:uFillTx/>
              <a:latin typeface="Frutiger LT Com 45 Light" panose="020B0303030504020204" pitchFamily="34" charset="0"/>
              <a:ea typeface="+mn-ea"/>
              <a:cs typeface="+mn-cs"/>
            </a:endParaRPr>
          </a:p>
        </p:txBody>
      </p:sp>
      <p:pic>
        <p:nvPicPr>
          <p:cNvPr id="6" name="Picture 4" descr="Image result for facebook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5313" y="3040375"/>
            <a:ext cx="881314" cy="88131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1901108" y="3268321"/>
            <a:ext cx="6866373" cy="425422"/>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1pPr>
            <a:lvl2pPr marL="523875"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2pPr>
            <a:lvl3pPr marL="36195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3pPr>
            <a:lvl4pPr marL="714375" indent="-1714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prstClr val="black"/>
                </a:solidFill>
                <a:effectLst/>
                <a:uLnTx/>
                <a:uFillTx/>
                <a:latin typeface="Frutiger LT Com 45 Light" panose="020B0303030504020204" pitchFamily="34" charset="0"/>
                <a:ea typeface="+mn-ea"/>
                <a:cs typeface="+mn-cs"/>
              </a:rPr>
              <a:t>@</a:t>
            </a:r>
            <a:r>
              <a:rPr kumimoji="0" lang="en-US" sz="2400" b="0" i="0" u="none" strike="noStrike" kern="1200" cap="none" spc="0" normalizeH="0" baseline="0" noProof="0" dirty="0" err="1" smtClean="0">
                <a:ln>
                  <a:noFill/>
                </a:ln>
                <a:solidFill>
                  <a:prstClr val="black"/>
                </a:solidFill>
                <a:effectLst/>
                <a:uLnTx/>
                <a:uFillTx/>
                <a:latin typeface="Frutiger LT Com 45 Light" panose="020B0303030504020204" pitchFamily="34" charset="0"/>
                <a:ea typeface="+mn-ea"/>
                <a:cs typeface="+mn-cs"/>
              </a:rPr>
              <a:t>Worldskillsad</a:t>
            </a:r>
            <a:r>
              <a:rPr kumimoji="0" lang="en-US" sz="2400" b="0" i="0" u="none" strike="noStrike" kern="1200" cap="none" spc="0" normalizeH="0" baseline="0" noProof="0" dirty="0">
                <a:ln>
                  <a:noFill/>
                </a:ln>
                <a:solidFill>
                  <a:prstClr val="black"/>
                </a:solidFill>
                <a:effectLst/>
                <a:uLnTx/>
                <a:uFillTx/>
                <a:latin typeface="Frutiger LT Com 45 Light" panose="020B0303030504020204" pitchFamily="34" charset="0"/>
                <a:ea typeface="+mn-ea"/>
                <a:cs typeface="+mn-cs"/>
              </a:rPr>
              <a:t> (</a:t>
            </a:r>
            <a:r>
              <a:rPr kumimoji="0" lang="en-US" sz="2400" b="0" i="0" u="none" strike="noStrike" kern="1200" cap="none" spc="0" normalizeH="0" baseline="0" noProof="0" dirty="0">
                <a:ln>
                  <a:noFill/>
                </a:ln>
                <a:solidFill>
                  <a:prstClr val="black"/>
                </a:solidFill>
                <a:effectLst/>
                <a:uLnTx/>
                <a:uFillTx/>
                <a:latin typeface="Frutiger LT Com 45 Light" panose="020B0303030504020204" pitchFamily="34" charset="0"/>
                <a:ea typeface="+mn-ea"/>
                <a:cs typeface="+mn-cs"/>
                <a:hlinkClick r:id="rId5"/>
              </a:rPr>
              <a:t>www.facebook.com/worldskillsad</a:t>
            </a:r>
            <a:r>
              <a:rPr kumimoji="0" lang="en-US" sz="2400" b="0" i="0" u="none" strike="noStrike" kern="1200" cap="none" spc="0" normalizeH="0" baseline="0" noProof="0" dirty="0" smtClean="0">
                <a:ln>
                  <a:noFill/>
                </a:ln>
                <a:solidFill>
                  <a:prstClr val="black"/>
                </a:solidFill>
                <a:effectLst/>
                <a:uLnTx/>
                <a:uFillTx/>
                <a:latin typeface="Frutiger LT Com 45 Light" panose="020B0303030504020204" pitchFamily="34" charset="0"/>
                <a:ea typeface="+mn-ea"/>
                <a:cs typeface="+mn-cs"/>
                <a:hlinkClick r:id="rId5"/>
              </a:rPr>
              <a:t>/</a:t>
            </a:r>
            <a:r>
              <a:rPr kumimoji="0" lang="en-US" sz="2400" b="0" i="0" u="none" strike="noStrike" kern="1200" cap="none" spc="0" normalizeH="0" baseline="0" noProof="0" dirty="0" smtClean="0">
                <a:ln>
                  <a:noFill/>
                </a:ln>
                <a:solidFill>
                  <a:prstClr val="black"/>
                </a:solidFill>
                <a:effectLst/>
                <a:uLnTx/>
                <a:uFillTx/>
                <a:latin typeface="Frutiger LT Com 45 Light" panose="020B0303030504020204" pitchFamily="34" charset="0"/>
                <a:ea typeface="+mn-ea"/>
                <a:cs typeface="+mn-cs"/>
              </a:rPr>
              <a:t>) </a:t>
            </a:r>
            <a:endParaRPr kumimoji="0" lang="en-GB" sz="2400" b="0" i="0" u="none" strike="noStrike" kern="1200" cap="none" spc="0" normalizeH="0" baseline="0" noProof="0" dirty="0">
              <a:ln>
                <a:noFill/>
              </a:ln>
              <a:solidFill>
                <a:prstClr val="black"/>
              </a:solidFill>
              <a:effectLst/>
              <a:uLnTx/>
              <a:uFillTx/>
              <a:latin typeface="Frutiger LT Com 45 Light" panose="020B0303030504020204" pitchFamily="34" charset="0"/>
              <a:ea typeface="+mn-ea"/>
              <a:cs typeface="+mn-cs"/>
            </a:endParaRPr>
          </a:p>
        </p:txBody>
      </p:sp>
      <p:pic>
        <p:nvPicPr>
          <p:cNvPr id="8" name="Picture 6" descr="Image result for instagram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3145" y="4037309"/>
            <a:ext cx="943482" cy="943482"/>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1901108" y="4321934"/>
            <a:ext cx="7049253" cy="425422"/>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1pPr>
            <a:lvl2pPr marL="523875"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2pPr>
            <a:lvl3pPr marL="36195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3pPr>
            <a:lvl4pPr marL="714375" indent="-1714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prstClr val="black"/>
                </a:solidFill>
                <a:effectLst/>
                <a:uLnTx/>
                <a:uFillTx/>
                <a:latin typeface="Frutiger LT Com 45 Light" panose="020B0303030504020204" pitchFamily="34" charset="0"/>
                <a:ea typeface="+mn-ea"/>
                <a:cs typeface="+mn-cs"/>
              </a:rPr>
              <a:t>@</a:t>
            </a:r>
            <a:r>
              <a:rPr kumimoji="0" lang="en-US" sz="2400" b="0" i="0" u="none" strike="noStrike" kern="1200" cap="none" spc="0" normalizeH="0" baseline="0" noProof="0" dirty="0" err="1" smtClean="0">
                <a:ln>
                  <a:noFill/>
                </a:ln>
                <a:solidFill>
                  <a:prstClr val="black"/>
                </a:solidFill>
                <a:effectLst/>
                <a:uLnTx/>
                <a:uFillTx/>
                <a:latin typeface="Frutiger LT Com 45 Light" panose="020B0303030504020204" pitchFamily="34" charset="0"/>
                <a:ea typeface="+mn-ea"/>
                <a:cs typeface="+mn-cs"/>
              </a:rPr>
              <a:t>Worldskillsad</a:t>
            </a:r>
            <a:r>
              <a:rPr kumimoji="0" lang="en-US" sz="2400" b="0" i="0" u="none" strike="noStrike" kern="1200" cap="none" spc="0" normalizeH="0" baseline="0" noProof="0" dirty="0">
                <a:ln>
                  <a:noFill/>
                </a:ln>
                <a:solidFill>
                  <a:prstClr val="black"/>
                </a:solidFill>
                <a:effectLst/>
                <a:uLnTx/>
                <a:uFillTx/>
                <a:latin typeface="Frutiger LT Com 45 Light" panose="020B0303030504020204" pitchFamily="34" charset="0"/>
                <a:ea typeface="+mn-ea"/>
                <a:cs typeface="+mn-cs"/>
              </a:rPr>
              <a:t> (</a:t>
            </a:r>
            <a:r>
              <a:rPr kumimoji="0" lang="en-US" sz="2400" b="0" i="0" u="none" strike="noStrike" kern="1200" cap="none" spc="0" normalizeH="0" baseline="0" noProof="0" dirty="0">
                <a:ln>
                  <a:noFill/>
                </a:ln>
                <a:solidFill>
                  <a:prstClr val="black"/>
                </a:solidFill>
                <a:effectLst/>
                <a:uLnTx/>
                <a:uFillTx/>
                <a:latin typeface="Frutiger LT Com 45 Light" panose="020B0303030504020204" pitchFamily="34" charset="0"/>
                <a:ea typeface="+mn-ea"/>
                <a:cs typeface="+mn-cs"/>
                <a:hlinkClick r:id="rId7"/>
              </a:rPr>
              <a:t>www.instagram.com/worldskillsad</a:t>
            </a:r>
            <a:r>
              <a:rPr kumimoji="0" lang="en-US" sz="2400" b="0" i="0" u="none" strike="noStrike" kern="1200" cap="none" spc="0" normalizeH="0" baseline="0" noProof="0" dirty="0" smtClean="0">
                <a:ln>
                  <a:noFill/>
                </a:ln>
                <a:solidFill>
                  <a:prstClr val="black"/>
                </a:solidFill>
                <a:effectLst/>
                <a:uLnTx/>
                <a:uFillTx/>
                <a:latin typeface="Frutiger LT Com 45 Light" panose="020B0303030504020204" pitchFamily="34" charset="0"/>
                <a:ea typeface="+mn-ea"/>
                <a:cs typeface="+mn-cs"/>
                <a:hlinkClick r:id="rId7"/>
              </a:rPr>
              <a:t>/</a:t>
            </a:r>
            <a:r>
              <a:rPr kumimoji="0" lang="en-US" sz="2400" b="0" i="0" u="none" strike="noStrike" kern="1200" cap="none" spc="0" normalizeH="0" baseline="0" noProof="0" dirty="0" smtClean="0">
                <a:ln>
                  <a:noFill/>
                </a:ln>
                <a:solidFill>
                  <a:prstClr val="black"/>
                </a:solidFill>
                <a:effectLst/>
                <a:uLnTx/>
                <a:uFillTx/>
                <a:latin typeface="Frutiger LT Com 45 Light" panose="020B0303030504020204" pitchFamily="34" charset="0"/>
                <a:ea typeface="+mn-ea"/>
                <a:cs typeface="+mn-cs"/>
              </a:rPr>
              <a:t>)</a:t>
            </a:r>
            <a:endParaRPr kumimoji="0" lang="en-GB" sz="2400" b="0" i="0" u="none" strike="noStrike" kern="1200" cap="none" spc="0" normalizeH="0" baseline="0" noProof="0" dirty="0">
              <a:ln>
                <a:noFill/>
              </a:ln>
              <a:solidFill>
                <a:prstClr val="black"/>
              </a:solidFill>
              <a:effectLst/>
              <a:uLnTx/>
              <a:uFillTx/>
              <a:latin typeface="Frutiger LT Com 45 Light" panose="020B0303030504020204" pitchFamily="34" charset="0"/>
              <a:ea typeface="+mn-ea"/>
              <a:cs typeface="+mn-cs"/>
            </a:endParaRPr>
          </a:p>
        </p:txBody>
      </p:sp>
      <p:pic>
        <p:nvPicPr>
          <p:cNvPr id="10" name="Picture 8" descr="Image result for social media icons funn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96575" y="244306"/>
            <a:ext cx="1927860" cy="19278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Image result for fun logo instagram"/>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51575" y="2802166"/>
            <a:ext cx="1871515" cy="16648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5313" y="5026315"/>
            <a:ext cx="774849" cy="867215"/>
          </a:xfrm>
          <a:prstGeom prst="rect">
            <a:avLst/>
          </a:prstGeom>
        </p:spPr>
      </p:pic>
      <p:sp>
        <p:nvSpPr>
          <p:cNvPr id="13" name="Content Placeholder 2"/>
          <p:cNvSpPr txBox="1">
            <a:spLocks/>
          </p:cNvSpPr>
          <p:nvPr/>
        </p:nvSpPr>
        <p:spPr>
          <a:xfrm>
            <a:off x="1916484" y="5292158"/>
            <a:ext cx="7049253" cy="425422"/>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1pPr>
            <a:lvl2pPr marL="523875"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2pPr>
            <a:lvl3pPr marL="36195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3pPr>
            <a:lvl4pPr marL="714375" indent="-1714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prstClr val="black"/>
                </a:solidFill>
                <a:effectLst/>
                <a:uLnTx/>
                <a:uFillTx/>
                <a:latin typeface="Frutiger LT Com 45 Light" panose="020B0303030504020204" pitchFamily="34" charset="0"/>
                <a:ea typeface="+mn-ea"/>
                <a:cs typeface="+mn-cs"/>
              </a:rPr>
              <a:t>@</a:t>
            </a:r>
            <a:r>
              <a:rPr kumimoji="0" lang="en-US" sz="2400" b="0" i="0" u="none" strike="noStrike" kern="1200" cap="none" spc="0" normalizeH="0" baseline="0" noProof="0" dirty="0" err="1" smtClean="0">
                <a:ln>
                  <a:noFill/>
                </a:ln>
                <a:solidFill>
                  <a:prstClr val="black"/>
                </a:solidFill>
                <a:effectLst/>
                <a:uLnTx/>
                <a:uFillTx/>
                <a:latin typeface="Frutiger LT Com 45 Light" panose="020B0303030504020204" pitchFamily="34" charset="0"/>
                <a:ea typeface="+mn-ea"/>
                <a:cs typeface="+mn-cs"/>
              </a:rPr>
              <a:t>Worldskillsad</a:t>
            </a:r>
            <a:endParaRPr kumimoji="0" lang="en-GB" sz="2400" b="0" i="0" u="none" strike="noStrike" kern="1200" cap="none" spc="0" normalizeH="0" baseline="0" noProof="0" dirty="0">
              <a:ln>
                <a:noFill/>
              </a:ln>
              <a:solidFill>
                <a:prstClr val="black"/>
              </a:solidFill>
              <a:effectLst/>
              <a:uLnTx/>
              <a:uFillTx/>
              <a:latin typeface="Frutiger LT Com 45 Light" panose="020B0303030504020204" pitchFamily="34" charset="0"/>
              <a:ea typeface="+mn-ea"/>
              <a:cs typeface="+mn-cs"/>
            </a:endParaRPr>
          </a:p>
        </p:txBody>
      </p:sp>
    </p:spTree>
    <p:extLst>
      <p:ext uri="{BB962C8B-B14F-4D97-AF65-F5344CB8AC3E}">
        <p14:creationId xmlns:p14="http://schemas.microsoft.com/office/powerpoint/2010/main" val="11002528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0352" y="274320"/>
            <a:ext cx="9235120" cy="630000"/>
          </a:xfrm>
          <a:prstGeom prst="rect">
            <a:avLst/>
          </a:prstGeom>
        </p:spPr>
        <p:txBody>
          <a:bodyPr anchor="t" anchorCtr="0">
            <a:noAutofit/>
          </a:bodyPr>
          <a:lstStyle>
            <a:lvl1pPr algn="l" defTabSz="914400" rtl="0" eaLnBrk="1" latinLnBrk="0" hangingPunct="1">
              <a:lnSpc>
                <a:spcPts val="3600"/>
              </a:lnSpc>
              <a:spcBef>
                <a:spcPct val="0"/>
              </a:spcBef>
              <a:buNone/>
              <a:defRPr sz="3600" b="1" i="0" kern="1200" cap="all" baseline="0">
                <a:solidFill>
                  <a:srgbClr val="A6192E"/>
                </a:solidFill>
                <a:latin typeface="Frutiger LT Com 45 Light" panose="020B0303030504020204" pitchFamily="34" charset="0"/>
                <a:ea typeface="+mj-ea"/>
                <a:cs typeface="+mj-cs"/>
              </a:defRPr>
            </a:lvl1pPr>
          </a:lstStyle>
          <a:p>
            <a:pPr marL="0" marR="0" lvl="0" indent="0" algn="l" defTabSz="914400" rtl="0" eaLnBrk="1" fontAlgn="auto" latinLnBrk="0" hangingPunct="1">
              <a:lnSpc>
                <a:spcPts val="36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rgbClr val="7030A0"/>
                </a:solidFill>
                <a:effectLst/>
                <a:uLnTx/>
                <a:uFillTx/>
                <a:latin typeface="Frutiger LT Com 45 Light" panose="020B0303030504020204" pitchFamily="34" charset="0"/>
                <a:ea typeface="+mj-ea"/>
                <a:cs typeface="+mj-cs"/>
              </a:rPr>
              <a:t>Open forum</a:t>
            </a:r>
            <a:endParaRPr kumimoji="0" lang="en-GB" sz="3600" b="1" i="0" u="none" strike="noStrike" kern="1200" cap="all" spc="0" normalizeH="0" baseline="0" noProof="0" dirty="0">
              <a:ln>
                <a:noFill/>
              </a:ln>
              <a:solidFill>
                <a:srgbClr val="7030A0"/>
              </a:solidFill>
              <a:effectLst/>
              <a:uLnTx/>
              <a:uFillTx/>
              <a:latin typeface="Frutiger LT Com 45 Light" panose="020B0303030504020204" pitchFamily="34" charset="0"/>
              <a:ea typeface="+mj-ea"/>
              <a:cs typeface="+mj-cs"/>
            </a:endParaRPr>
          </a:p>
        </p:txBody>
      </p:sp>
      <p:pic>
        <p:nvPicPr>
          <p:cNvPr id="3" name="Picture 2" descr="Image result for 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9676" y="1874051"/>
            <a:ext cx="4782869" cy="3191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7197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lvl="0">
              <a:defRPr/>
            </a:pPr>
            <a:r>
              <a:rPr lang="en-US" sz="9600" b="1" cap="all" dirty="0">
                <a:ln>
                  <a:solidFill>
                    <a:srgbClr val="56C4CF"/>
                  </a:solidFill>
                </a:ln>
                <a:solidFill>
                  <a:srgbClr val="56C4CF"/>
                </a:solidFill>
                <a:latin typeface="Frutiger LT Com 45 Light" panose="020B0303030504020204" pitchFamily="34" charset="0"/>
              </a:rPr>
              <a:t>Thank you!</a:t>
            </a:r>
          </a:p>
        </p:txBody>
      </p:sp>
      <p:sp>
        <p:nvSpPr>
          <p:cNvPr id="3" name="TextBox 2"/>
          <p:cNvSpPr txBox="1"/>
          <p:nvPr/>
        </p:nvSpPr>
        <p:spPr>
          <a:xfrm>
            <a:off x="985838" y="3825598"/>
            <a:ext cx="6372225" cy="323165"/>
          </a:xfrm>
          <a:prstGeom prst="rect">
            <a:avLst/>
          </a:prstGeom>
          <a:noFill/>
        </p:spPr>
        <p:txBody>
          <a:bodyPr wrap="square" rtlCol="0">
            <a:spAutoFit/>
          </a:bodyPr>
          <a:lstStyle/>
          <a:p>
            <a:pPr algn="ctr"/>
            <a:r>
              <a:rPr lang="en-GB" sz="1500" b="1" cap="all" dirty="0" smtClean="0">
                <a:solidFill>
                  <a:prstClr val="white"/>
                </a:solidFill>
                <a:latin typeface="Frutiger LT Com 45 Light" panose="020B0303030504020204" pitchFamily="34" charset="0"/>
                <a:ea typeface="+mj-ea"/>
                <a:cs typeface="+mj-cs"/>
              </a:rPr>
              <a:t>Special thanks to </a:t>
            </a:r>
            <a:r>
              <a:rPr lang="en-GB" sz="1500" b="1" cap="all" dirty="0" smtClean="0">
                <a:solidFill>
                  <a:prstClr val="white"/>
                </a:solidFill>
                <a:latin typeface="Frutiger LT Com 45 Light" panose="020B0303030504020204" pitchFamily="34" charset="0"/>
                <a:ea typeface="+mj-ea"/>
                <a:cs typeface="+mj-cs"/>
              </a:rPr>
              <a:t>ALL EDUCATION ENTITIES</a:t>
            </a:r>
            <a:endParaRPr lang="en-GB" sz="1500" b="1" cap="all" dirty="0" smtClean="0">
              <a:solidFill>
                <a:prstClr val="white"/>
              </a:solidFill>
              <a:latin typeface="Frutiger LT Com 45 Light" panose="020B0303030504020204" pitchFamily="34" charset="0"/>
              <a:ea typeface="+mj-ea"/>
              <a:cs typeface="+mj-cs"/>
            </a:endParaRPr>
          </a:p>
        </p:txBody>
      </p:sp>
    </p:spTree>
    <p:extLst>
      <p:ext uri="{BB962C8B-B14F-4D97-AF65-F5344CB8AC3E}">
        <p14:creationId xmlns:p14="http://schemas.microsoft.com/office/powerpoint/2010/main" val="200110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a:extLst>
              <a:ext uri="{28A0092B-C50C-407E-A947-70E740481C1C}">
                <a14:useLocalDpi xmlns:a14="http://schemas.microsoft.com/office/drawing/2010/main" val="0"/>
              </a:ext>
            </a:extLst>
          </a:blip>
          <a:srcRect l="5292" t="5088" r="46491" b="39734"/>
          <a:stretch/>
        </p:blipFill>
        <p:spPr>
          <a:xfrm>
            <a:off x="6847610" y="4393760"/>
            <a:ext cx="2161308" cy="1869474"/>
          </a:xfrm>
          <a:prstGeom prst="rect">
            <a:avLst/>
          </a:prstGeom>
        </p:spPr>
      </p:pic>
      <p:sp>
        <p:nvSpPr>
          <p:cNvPr id="5" name="Title 1"/>
          <p:cNvSpPr txBox="1">
            <a:spLocks/>
          </p:cNvSpPr>
          <p:nvPr/>
        </p:nvSpPr>
        <p:spPr>
          <a:xfrm>
            <a:off x="539496" y="210312"/>
            <a:ext cx="9235120" cy="630000"/>
          </a:xfrm>
          <a:prstGeom prst="rect">
            <a:avLst/>
          </a:prstGeom>
        </p:spPr>
        <p:txBody>
          <a:bodyPr anchor="t" anchorCtr="0">
            <a:noAutofit/>
          </a:bodyPr>
          <a:lstStyle>
            <a:lvl1pPr algn="l" defTabSz="914400" rtl="0" eaLnBrk="1" latinLnBrk="0" hangingPunct="1">
              <a:lnSpc>
                <a:spcPts val="3600"/>
              </a:lnSpc>
              <a:spcBef>
                <a:spcPct val="0"/>
              </a:spcBef>
              <a:buNone/>
              <a:defRPr sz="3600" b="1" i="0" kern="1200" cap="all" baseline="0">
                <a:solidFill>
                  <a:srgbClr val="A6192E"/>
                </a:solidFill>
                <a:latin typeface="Frutiger LT Com 45 Light" panose="020B0303030504020204" pitchFamily="34" charset="0"/>
                <a:ea typeface="+mj-ea"/>
                <a:cs typeface="+mj-cs"/>
              </a:defRPr>
            </a:lvl1pPr>
          </a:lstStyle>
          <a:p>
            <a:pPr marL="0" marR="0" lvl="0" indent="0" algn="l" defTabSz="914400" rtl="0" eaLnBrk="1" fontAlgn="auto" latinLnBrk="0" hangingPunct="1">
              <a:lnSpc>
                <a:spcPts val="36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rgbClr val="7030A0"/>
                </a:solidFill>
                <a:effectLst/>
                <a:uLnTx/>
                <a:uFillTx/>
                <a:latin typeface="Frutiger LT Com 45 Light" panose="020B0303030504020204" pitchFamily="34" charset="0"/>
                <a:ea typeface="+mj-ea"/>
                <a:cs typeface="+mj-cs"/>
              </a:rPr>
              <a:t>What is </a:t>
            </a:r>
            <a:r>
              <a:rPr kumimoji="0" lang="en-US" sz="3600" b="1" i="0" u="none" strike="noStrike" kern="1200" cap="all" spc="0" normalizeH="0" baseline="0" noProof="0" dirty="0" err="1" smtClean="0">
                <a:ln>
                  <a:noFill/>
                </a:ln>
                <a:solidFill>
                  <a:srgbClr val="7030A0"/>
                </a:solidFill>
                <a:effectLst/>
                <a:uLnTx/>
                <a:uFillTx/>
                <a:latin typeface="Frutiger LT Com 45 Light" panose="020B0303030504020204" pitchFamily="34" charset="0"/>
                <a:ea typeface="+mj-ea"/>
                <a:cs typeface="+mj-cs"/>
              </a:rPr>
              <a:t>worldSkills</a:t>
            </a:r>
            <a:r>
              <a:rPr kumimoji="0" lang="en-US" sz="3600" b="1" i="0" u="none" strike="noStrike" kern="1200" cap="all" spc="0" normalizeH="0" baseline="0" noProof="0" dirty="0" smtClean="0">
                <a:ln>
                  <a:noFill/>
                </a:ln>
                <a:solidFill>
                  <a:srgbClr val="7030A0"/>
                </a:solidFill>
                <a:effectLst/>
                <a:uLnTx/>
                <a:uFillTx/>
                <a:latin typeface="Frutiger LT Com 45 Light" panose="020B0303030504020204" pitchFamily="34" charset="0"/>
                <a:ea typeface="+mj-ea"/>
                <a:cs typeface="+mj-cs"/>
              </a:rPr>
              <a:t> abu dhabi 2017?</a:t>
            </a:r>
            <a:endParaRPr kumimoji="0" lang="en-GB" sz="3600" b="1" i="0" u="none" strike="noStrike" kern="1200" cap="all" spc="0" normalizeH="0" baseline="0" noProof="0" dirty="0">
              <a:ln>
                <a:noFill/>
              </a:ln>
              <a:solidFill>
                <a:srgbClr val="7030A0"/>
              </a:solidFill>
              <a:effectLst/>
              <a:uLnTx/>
              <a:uFillTx/>
              <a:latin typeface="Frutiger LT Com 45 Light" panose="020B0303030504020204" pitchFamily="34" charset="0"/>
              <a:ea typeface="+mj-ea"/>
              <a:cs typeface="+mj-cs"/>
            </a:endParaRPr>
          </a:p>
        </p:txBody>
      </p:sp>
      <p:sp>
        <p:nvSpPr>
          <p:cNvPr id="6" name="Content Placeholder 2"/>
          <p:cNvSpPr txBox="1">
            <a:spLocks/>
          </p:cNvSpPr>
          <p:nvPr/>
        </p:nvSpPr>
        <p:spPr>
          <a:xfrm>
            <a:off x="3452124" y="4784944"/>
            <a:ext cx="2935336" cy="492466"/>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1pPr>
            <a:lvl2pPr marL="523875"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2pPr>
            <a:lvl3pPr marL="36195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3pPr>
            <a:lvl4pPr marL="714375" indent="-1714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prstClr val="black"/>
                </a:solidFill>
                <a:effectLst/>
                <a:uLnTx/>
                <a:uFillTx/>
                <a:latin typeface="Frutiger LT Com 45 Light" panose="020B0303030504020204" pitchFamily="34" charset="0"/>
                <a:ea typeface="+mn-ea"/>
                <a:cs typeface="+mn-cs"/>
              </a:rPr>
              <a:t>51 </a:t>
            </a:r>
            <a:r>
              <a:rPr kumimoji="0" lang="en-US" sz="2400" b="0" i="0" u="none" strike="noStrike" kern="1200" cap="none" spc="0" normalizeH="0" baseline="0" noProof="0" dirty="0" smtClean="0">
                <a:ln>
                  <a:noFill/>
                </a:ln>
                <a:solidFill>
                  <a:prstClr val="black"/>
                </a:solidFill>
                <a:effectLst/>
                <a:uLnTx/>
                <a:uFillTx/>
                <a:latin typeface="Frutiger LT Com 45 Light" panose="020B0303030504020204" pitchFamily="34" charset="0"/>
                <a:ea typeface="+mn-ea"/>
                <a:cs typeface="+mn-cs"/>
              </a:rPr>
              <a:t>Skill competitions</a:t>
            </a:r>
            <a:endParaRPr kumimoji="0" lang="en-GB" sz="2400" b="0" i="0" u="none" strike="noStrike" kern="1200" cap="none" spc="0" normalizeH="0" baseline="0" noProof="0" dirty="0">
              <a:ln>
                <a:noFill/>
              </a:ln>
              <a:solidFill>
                <a:prstClr val="black"/>
              </a:solidFill>
              <a:effectLst/>
              <a:uLnTx/>
              <a:uFillTx/>
              <a:latin typeface="Frutiger LT Com 45 Light" panose="020B0303030504020204" pitchFamily="34" charset="0"/>
              <a:ea typeface="+mn-ea"/>
              <a:cs typeface="+mn-cs"/>
            </a:endParaRPr>
          </a:p>
        </p:txBody>
      </p:sp>
      <p:sp>
        <p:nvSpPr>
          <p:cNvPr id="7" name="Content Placeholder 2"/>
          <p:cNvSpPr txBox="1">
            <a:spLocks/>
          </p:cNvSpPr>
          <p:nvPr/>
        </p:nvSpPr>
        <p:spPr>
          <a:xfrm>
            <a:off x="3591022" y="5253156"/>
            <a:ext cx="2796438" cy="492466"/>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1pPr>
            <a:lvl2pPr marL="523875"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2pPr>
            <a:lvl3pPr marL="36195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3pPr>
            <a:lvl4pPr marL="714375" indent="-1714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prstClr val="black"/>
                </a:solidFill>
                <a:effectLst/>
                <a:uLnTx/>
                <a:uFillTx/>
                <a:latin typeface="Frutiger LT Com 45 Light" panose="020B0303030504020204" pitchFamily="34" charset="0"/>
                <a:ea typeface="+mn-ea"/>
                <a:cs typeface="+mn-cs"/>
              </a:rPr>
              <a:t>1300 </a:t>
            </a:r>
            <a:r>
              <a:rPr kumimoji="0" lang="en-US" sz="2400" b="0" i="0" u="none" strike="noStrike" kern="1200" cap="none" spc="0" normalizeH="0" baseline="0" noProof="0" dirty="0" smtClean="0">
                <a:ln>
                  <a:noFill/>
                </a:ln>
                <a:solidFill>
                  <a:prstClr val="black"/>
                </a:solidFill>
                <a:effectLst/>
                <a:uLnTx/>
                <a:uFillTx/>
                <a:latin typeface="Frutiger LT Com 45 Light" panose="020B0303030504020204" pitchFamily="34" charset="0"/>
                <a:ea typeface="+mn-ea"/>
                <a:cs typeface="+mn-cs"/>
              </a:rPr>
              <a:t>Competitors</a:t>
            </a:r>
            <a:endParaRPr kumimoji="0" lang="en-GB" sz="2400" b="0" i="0" u="none" strike="noStrike" kern="1200" cap="none" spc="0" normalizeH="0" baseline="0" noProof="0" dirty="0">
              <a:ln>
                <a:noFill/>
              </a:ln>
              <a:solidFill>
                <a:prstClr val="black"/>
              </a:solidFill>
              <a:effectLst/>
              <a:uLnTx/>
              <a:uFillTx/>
              <a:latin typeface="Frutiger LT Com 45 Light" panose="020B0303030504020204" pitchFamily="34" charset="0"/>
              <a:ea typeface="+mn-ea"/>
              <a:cs typeface="+mn-cs"/>
            </a:endParaRPr>
          </a:p>
        </p:txBody>
      </p:sp>
      <p:sp>
        <p:nvSpPr>
          <p:cNvPr id="8" name="Content Placeholder 2"/>
          <p:cNvSpPr txBox="1">
            <a:spLocks/>
          </p:cNvSpPr>
          <p:nvPr/>
        </p:nvSpPr>
        <p:spPr>
          <a:xfrm>
            <a:off x="3000060" y="5707095"/>
            <a:ext cx="3392423" cy="492466"/>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1pPr>
            <a:lvl2pPr marL="523875"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2pPr>
            <a:lvl3pPr marL="36195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3pPr>
            <a:lvl4pPr marL="714375" indent="-1714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prstClr val="black"/>
                </a:solidFill>
                <a:effectLst/>
                <a:uLnTx/>
                <a:uFillTx/>
                <a:latin typeface="Frutiger LT Com 45 Light" panose="020B0303030504020204" pitchFamily="34" charset="0"/>
                <a:ea typeface="+mn-ea"/>
                <a:cs typeface="+mn-cs"/>
              </a:rPr>
              <a:t>77 </a:t>
            </a:r>
            <a:r>
              <a:rPr kumimoji="0" lang="en-US" sz="2400" b="0" i="0" u="none" strike="noStrike" kern="1200" cap="none" spc="0" normalizeH="0" baseline="0" noProof="0" dirty="0" smtClean="0">
                <a:ln>
                  <a:noFill/>
                </a:ln>
                <a:solidFill>
                  <a:prstClr val="black"/>
                </a:solidFill>
                <a:effectLst/>
                <a:uLnTx/>
                <a:uFillTx/>
                <a:latin typeface="Frutiger LT Com 45 Light" panose="020B0303030504020204" pitchFamily="34" charset="0"/>
                <a:ea typeface="+mn-ea"/>
                <a:cs typeface="+mn-cs"/>
              </a:rPr>
              <a:t>Member countries</a:t>
            </a:r>
            <a:endParaRPr kumimoji="0" lang="en-GB" sz="2400" b="0" i="0" u="none" strike="noStrike" kern="1200" cap="none" spc="0" normalizeH="0" baseline="0" noProof="0" dirty="0">
              <a:ln>
                <a:noFill/>
              </a:ln>
              <a:solidFill>
                <a:prstClr val="black"/>
              </a:solidFill>
              <a:effectLst/>
              <a:uLnTx/>
              <a:uFillTx/>
              <a:latin typeface="Frutiger LT Com 45 Light" panose="020B0303030504020204" pitchFamily="34" charset="0"/>
              <a:ea typeface="+mn-ea"/>
              <a:cs typeface="+mn-cs"/>
            </a:endParaRPr>
          </a:p>
        </p:txBody>
      </p:sp>
      <p:sp>
        <p:nvSpPr>
          <p:cNvPr id="9" name="Content Placeholder 2"/>
          <p:cNvSpPr txBox="1">
            <a:spLocks/>
          </p:cNvSpPr>
          <p:nvPr/>
        </p:nvSpPr>
        <p:spPr>
          <a:xfrm rot="-2880000">
            <a:off x="7692713" y="3190157"/>
            <a:ext cx="2268425" cy="358747"/>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1pPr>
            <a:lvl2pPr marL="523875"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2pPr>
            <a:lvl3pPr marL="36195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3pPr>
            <a:lvl4pPr marL="714375" indent="-1714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smtClean="0">
                <a:ln>
                  <a:noFill/>
                </a:ln>
                <a:solidFill>
                  <a:srgbClr val="74499B"/>
                </a:solidFill>
                <a:effectLst/>
                <a:uLnTx/>
                <a:uFillTx/>
                <a:latin typeface="Frutiger LT Com 45 Light" panose="020B0303030504020204" pitchFamily="34" charset="0"/>
                <a:ea typeface="+mn-ea"/>
                <a:cs typeface="+mn-cs"/>
              </a:rPr>
              <a:t>Abu Dhabi (UAE) – 2017</a:t>
            </a:r>
            <a:endParaRPr kumimoji="0" lang="en-GB" sz="1400" b="1" i="0" u="none" strike="noStrike" kern="1200" cap="none" spc="0" normalizeH="0" baseline="0" noProof="0" dirty="0">
              <a:ln>
                <a:noFill/>
              </a:ln>
              <a:solidFill>
                <a:srgbClr val="74499B"/>
              </a:solidFill>
              <a:effectLst/>
              <a:uLnTx/>
              <a:uFillTx/>
              <a:latin typeface="Frutiger LT Com 45 Light" panose="020B0303030504020204" pitchFamily="34" charset="0"/>
              <a:ea typeface="+mn-ea"/>
              <a:cs typeface="+mn-cs"/>
            </a:endParaRPr>
          </a:p>
        </p:txBody>
      </p:sp>
      <p:sp>
        <p:nvSpPr>
          <p:cNvPr id="10" name="Content Placeholder 2"/>
          <p:cNvSpPr txBox="1">
            <a:spLocks/>
          </p:cNvSpPr>
          <p:nvPr/>
        </p:nvSpPr>
        <p:spPr>
          <a:xfrm rot="-2880000">
            <a:off x="5392947" y="3260665"/>
            <a:ext cx="2435492" cy="400885"/>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1pPr>
            <a:lvl2pPr marL="523875"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2pPr>
            <a:lvl3pPr marL="36195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3pPr>
            <a:lvl4pPr marL="714375" indent="-1714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smtClean="0">
                <a:ln>
                  <a:noFill/>
                </a:ln>
                <a:solidFill>
                  <a:prstClr val="black"/>
                </a:solidFill>
                <a:effectLst/>
                <a:uLnTx/>
                <a:uFillTx/>
                <a:latin typeface="Frutiger LT Com 45 Light" panose="020B0303030504020204" pitchFamily="34" charset="0"/>
                <a:ea typeface="+mn-ea"/>
                <a:cs typeface="+mn-cs"/>
              </a:rPr>
              <a:t>Sao Paulo (Brazil) – 2015</a:t>
            </a:r>
            <a:endParaRPr kumimoji="0" lang="en-GB" sz="1400" b="1" i="0" u="none" strike="noStrike" kern="1200" cap="none" spc="0" normalizeH="0" baseline="0" noProof="0" dirty="0">
              <a:ln>
                <a:noFill/>
              </a:ln>
              <a:solidFill>
                <a:prstClr val="black"/>
              </a:solidFill>
              <a:effectLst/>
              <a:uLnTx/>
              <a:uFillTx/>
              <a:latin typeface="Frutiger LT Com 45 Light" panose="020B0303030504020204" pitchFamily="34" charset="0"/>
              <a:ea typeface="+mn-ea"/>
              <a:cs typeface="+mn-cs"/>
            </a:endParaRPr>
          </a:p>
        </p:txBody>
      </p:sp>
      <p:sp>
        <p:nvSpPr>
          <p:cNvPr id="11" name="Content Placeholder 2"/>
          <p:cNvSpPr txBox="1">
            <a:spLocks/>
          </p:cNvSpPr>
          <p:nvPr/>
        </p:nvSpPr>
        <p:spPr>
          <a:xfrm rot="-2880000">
            <a:off x="3025820" y="3248017"/>
            <a:ext cx="2561349" cy="358747"/>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1pPr>
            <a:lvl2pPr marL="523875"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2pPr>
            <a:lvl3pPr marL="36195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3pPr>
            <a:lvl4pPr marL="714375" indent="-1714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smtClean="0">
                <a:ln>
                  <a:noFill/>
                </a:ln>
                <a:solidFill>
                  <a:prstClr val="black"/>
                </a:solidFill>
                <a:effectLst/>
                <a:uLnTx/>
                <a:uFillTx/>
                <a:latin typeface="Frutiger LT Com 45 Light" panose="020B0303030504020204" pitchFamily="34" charset="0"/>
                <a:ea typeface="+mn-ea"/>
                <a:cs typeface="+mn-cs"/>
              </a:rPr>
              <a:t>Leipzig (Germany) – 2013</a:t>
            </a:r>
            <a:endParaRPr kumimoji="0" lang="en-GB" sz="1400" b="1" i="0" u="none" strike="noStrike" kern="1200" cap="none" spc="0" normalizeH="0" baseline="0" noProof="0" dirty="0">
              <a:ln>
                <a:noFill/>
              </a:ln>
              <a:solidFill>
                <a:prstClr val="black"/>
              </a:solidFill>
              <a:effectLst/>
              <a:uLnTx/>
              <a:uFillTx/>
              <a:latin typeface="Frutiger LT Com 45 Light" panose="020B0303030504020204" pitchFamily="34" charset="0"/>
              <a:ea typeface="+mn-ea"/>
              <a:cs typeface="+mn-cs"/>
            </a:endParaRPr>
          </a:p>
        </p:txBody>
      </p:sp>
      <p:sp>
        <p:nvSpPr>
          <p:cNvPr id="12" name="Content Placeholder 2"/>
          <p:cNvSpPr txBox="1">
            <a:spLocks/>
          </p:cNvSpPr>
          <p:nvPr/>
        </p:nvSpPr>
        <p:spPr>
          <a:xfrm rot="-2880000">
            <a:off x="900113" y="3347155"/>
            <a:ext cx="2010932" cy="358747"/>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1pPr>
            <a:lvl2pPr marL="523875"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2pPr>
            <a:lvl3pPr marL="36195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3pPr>
            <a:lvl4pPr marL="714375" indent="-1714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smtClean="0">
                <a:ln>
                  <a:noFill/>
                </a:ln>
                <a:solidFill>
                  <a:prstClr val="black"/>
                </a:solidFill>
                <a:effectLst/>
                <a:uLnTx/>
                <a:uFillTx/>
                <a:latin typeface="Frutiger LT Com 45 Light" panose="020B0303030504020204" pitchFamily="34" charset="0"/>
                <a:ea typeface="+mn-ea"/>
                <a:cs typeface="+mn-cs"/>
              </a:rPr>
              <a:t>London (UK) – 2011</a:t>
            </a:r>
            <a:endParaRPr kumimoji="0" lang="en-GB" sz="1400" b="1" i="0" u="none" strike="noStrike" kern="1200" cap="none" spc="0" normalizeH="0" baseline="0" noProof="0" dirty="0">
              <a:ln>
                <a:noFill/>
              </a:ln>
              <a:solidFill>
                <a:prstClr val="black"/>
              </a:solidFill>
              <a:effectLst/>
              <a:uLnTx/>
              <a:uFillTx/>
              <a:latin typeface="Frutiger LT Com 45 Light" panose="020B0303030504020204" pitchFamily="34" charset="0"/>
              <a:ea typeface="+mn-ea"/>
              <a:cs typeface="+mn-cs"/>
            </a:endParaRPr>
          </a:p>
        </p:txBody>
      </p:sp>
      <p:grpSp>
        <p:nvGrpSpPr>
          <p:cNvPr id="13" name="Group 12"/>
          <p:cNvGrpSpPr/>
          <p:nvPr/>
        </p:nvGrpSpPr>
        <p:grpSpPr>
          <a:xfrm>
            <a:off x="332363" y="4166751"/>
            <a:ext cx="10149780" cy="261096"/>
            <a:chOff x="175947" y="4166751"/>
            <a:chExt cx="10149780" cy="261096"/>
          </a:xfrm>
        </p:grpSpPr>
        <p:grpSp>
          <p:nvGrpSpPr>
            <p:cNvPr id="14" name="Group 13"/>
            <p:cNvGrpSpPr/>
            <p:nvPr/>
          </p:nvGrpSpPr>
          <p:grpSpPr>
            <a:xfrm rot="16200000" flipH="1">
              <a:off x="5168547" y="-678838"/>
              <a:ext cx="2" cy="9985201"/>
              <a:chOff x="7003227" y="1863560"/>
              <a:chExt cx="2" cy="4294814"/>
            </a:xfrm>
          </p:grpSpPr>
          <p:cxnSp>
            <p:nvCxnSpPr>
              <p:cNvPr id="20" name="Straight Connector 19"/>
              <p:cNvCxnSpPr/>
              <p:nvPr/>
            </p:nvCxnSpPr>
            <p:spPr>
              <a:xfrm rot="16200000" flipH="1">
                <a:off x="5036730" y="4191875"/>
                <a:ext cx="3932998" cy="0"/>
              </a:xfrm>
              <a:prstGeom prst="line">
                <a:avLst/>
              </a:prstGeom>
              <a:noFill/>
              <a:ln w="76200" cap="flat" cmpd="sng" algn="ctr">
                <a:solidFill>
                  <a:srgbClr val="63C3D1"/>
                </a:solidFill>
                <a:prstDash val="solid"/>
                <a:miter lim="800000"/>
              </a:ln>
              <a:effectLst/>
            </p:spPr>
          </p:cxnSp>
          <p:cxnSp>
            <p:nvCxnSpPr>
              <p:cNvPr id="21" name="Straight Connector 20"/>
              <p:cNvCxnSpPr/>
              <p:nvPr/>
            </p:nvCxnSpPr>
            <p:spPr>
              <a:xfrm rot="16200000" flipH="1" flipV="1">
                <a:off x="6822320" y="2044467"/>
                <a:ext cx="361815" cy="2"/>
              </a:xfrm>
              <a:prstGeom prst="line">
                <a:avLst/>
              </a:prstGeom>
              <a:noFill/>
              <a:ln w="76200" cap="flat" cmpd="sng" algn="ctr">
                <a:solidFill>
                  <a:srgbClr val="62B5E5"/>
                </a:solidFill>
                <a:prstDash val="sysDot"/>
                <a:miter lim="800000"/>
              </a:ln>
              <a:effectLst/>
            </p:spPr>
          </p:cxnSp>
        </p:grpSp>
        <p:sp>
          <p:nvSpPr>
            <p:cNvPr id="15" name="Oval 14"/>
            <p:cNvSpPr/>
            <p:nvPr/>
          </p:nvSpPr>
          <p:spPr>
            <a:xfrm>
              <a:off x="5550408" y="4166751"/>
              <a:ext cx="258183" cy="258183"/>
            </a:xfrm>
            <a:prstGeom prst="ellipse">
              <a:avLst/>
            </a:prstGeom>
            <a:solidFill>
              <a:srgbClr val="63C3D1"/>
            </a:solidFill>
            <a:ln w="28575"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6" name="Oval 15"/>
            <p:cNvSpPr/>
            <p:nvPr/>
          </p:nvSpPr>
          <p:spPr>
            <a:xfrm>
              <a:off x="7808976" y="4169664"/>
              <a:ext cx="258183" cy="258183"/>
            </a:xfrm>
            <a:prstGeom prst="ellipse">
              <a:avLst/>
            </a:prstGeom>
            <a:solidFill>
              <a:srgbClr val="63C3D1"/>
            </a:solidFill>
            <a:ln w="28575"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7" name="Oval 16"/>
            <p:cNvSpPr/>
            <p:nvPr/>
          </p:nvSpPr>
          <p:spPr>
            <a:xfrm>
              <a:off x="3287034" y="4169664"/>
              <a:ext cx="258183" cy="258183"/>
            </a:xfrm>
            <a:prstGeom prst="ellipse">
              <a:avLst/>
            </a:prstGeom>
            <a:solidFill>
              <a:srgbClr val="63C3D1"/>
            </a:solidFill>
            <a:ln w="28575"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8" name="Oval 17"/>
            <p:cNvSpPr/>
            <p:nvPr/>
          </p:nvSpPr>
          <p:spPr>
            <a:xfrm>
              <a:off x="1036155" y="4168132"/>
              <a:ext cx="258183" cy="258183"/>
            </a:xfrm>
            <a:prstGeom prst="ellipse">
              <a:avLst/>
            </a:prstGeom>
            <a:solidFill>
              <a:srgbClr val="63C3D1"/>
            </a:solidFill>
            <a:ln w="28575"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9" name="Oval 18"/>
            <p:cNvSpPr/>
            <p:nvPr/>
          </p:nvSpPr>
          <p:spPr>
            <a:xfrm>
              <a:off x="10067544" y="4169664"/>
              <a:ext cx="258183" cy="258183"/>
            </a:xfrm>
            <a:prstGeom prst="ellipse">
              <a:avLst/>
            </a:prstGeom>
            <a:solidFill>
              <a:srgbClr val="63C3D1"/>
            </a:solidFill>
            <a:ln w="28575"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sp>
        <p:nvSpPr>
          <p:cNvPr id="22" name="Content Placeholder 2"/>
          <p:cNvSpPr txBox="1">
            <a:spLocks/>
          </p:cNvSpPr>
          <p:nvPr/>
        </p:nvSpPr>
        <p:spPr>
          <a:xfrm rot="-2880000">
            <a:off x="9991225" y="3250099"/>
            <a:ext cx="2138573" cy="358747"/>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1pPr>
            <a:lvl2pPr marL="523875"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2pPr>
            <a:lvl3pPr marL="36195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3pPr>
            <a:lvl4pPr marL="714375" indent="-1714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smtClean="0">
                <a:ln>
                  <a:noFill/>
                </a:ln>
                <a:solidFill>
                  <a:prstClr val="black"/>
                </a:solidFill>
                <a:effectLst/>
                <a:uLnTx/>
                <a:uFillTx/>
                <a:latin typeface="Frutiger LT Com 45 Light" panose="020B0303030504020204" pitchFamily="34" charset="0"/>
                <a:ea typeface="+mn-ea"/>
                <a:cs typeface="+mn-cs"/>
              </a:rPr>
              <a:t>Kazan (Russia) – 2019</a:t>
            </a:r>
            <a:endParaRPr kumimoji="0" lang="en-GB" sz="1400" b="1" i="0" u="none" strike="noStrike" kern="1200" cap="none" spc="0" normalizeH="0" baseline="0" noProof="0" dirty="0">
              <a:ln>
                <a:noFill/>
              </a:ln>
              <a:solidFill>
                <a:prstClr val="black"/>
              </a:solidFill>
              <a:effectLst/>
              <a:uLnTx/>
              <a:uFillTx/>
              <a:latin typeface="Frutiger LT Com 45 Light" panose="020B0303030504020204" pitchFamily="34" charset="0"/>
              <a:ea typeface="+mn-ea"/>
              <a:cs typeface="+mn-cs"/>
            </a:endParaRPr>
          </a:p>
        </p:txBody>
      </p:sp>
      <p:sp>
        <p:nvSpPr>
          <p:cNvPr id="24" name="Content Placeholder 2"/>
          <p:cNvSpPr txBox="1">
            <a:spLocks/>
          </p:cNvSpPr>
          <p:nvPr/>
        </p:nvSpPr>
        <p:spPr>
          <a:xfrm>
            <a:off x="865496" y="1188102"/>
            <a:ext cx="9235120" cy="932024"/>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1pPr>
            <a:lvl2pPr marL="523875"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2pPr>
            <a:lvl3pPr marL="36195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3pPr>
            <a:lvl4pPr marL="714375" indent="-1714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Founded in	        in Spain, WorldSkills is now </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the </a:t>
            </a:r>
            <a:r>
              <a:rPr kumimoji="0" lang="en-US" sz="2400" b="1"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world’s biggest skills competition</a:t>
            </a:r>
            <a:r>
              <a:rPr kumimoji="0" lang="en-US" sz="2400" b="0"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 </a:t>
            </a:r>
            <a:endParaRPr kumimoji="0" lang="en-GB" sz="2400" b="0" i="0" u="none" strike="noStrike" kern="1200" cap="none" spc="0" normalizeH="0" baseline="0" noProof="0" dirty="0">
              <a:ln>
                <a:noFill/>
              </a:ln>
              <a:solidFill>
                <a:sysClr val="windowText" lastClr="000000"/>
              </a:solidFill>
              <a:effectLst/>
              <a:uLnTx/>
              <a:uFillTx/>
              <a:latin typeface="Frutiger LT Com 45 Light" panose="020B0303030504020204" pitchFamily="34" charset="0"/>
              <a:ea typeface="+mn-ea"/>
              <a:cs typeface="+mn-cs"/>
            </a:endParaRPr>
          </a:p>
        </p:txBody>
      </p:sp>
      <p:sp>
        <p:nvSpPr>
          <p:cNvPr id="25" name="TextBox 24"/>
          <p:cNvSpPr txBox="1"/>
          <p:nvPr/>
        </p:nvSpPr>
        <p:spPr>
          <a:xfrm>
            <a:off x="3822983" y="983770"/>
            <a:ext cx="1371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63C3D1"/>
                </a:solidFill>
                <a:effectLst/>
                <a:uLnTx/>
                <a:uFillTx/>
                <a:latin typeface="Calibri" panose="020F0502020204030204"/>
                <a:ea typeface="+mn-ea"/>
                <a:cs typeface="+mn-cs"/>
              </a:rPr>
              <a:t>1947</a:t>
            </a:r>
          </a:p>
        </p:txBody>
      </p:sp>
    </p:spTree>
    <p:extLst>
      <p:ext uri="{BB962C8B-B14F-4D97-AF65-F5344CB8AC3E}">
        <p14:creationId xmlns:p14="http://schemas.microsoft.com/office/powerpoint/2010/main" val="3224346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39496" y="210312"/>
            <a:ext cx="9235120" cy="630000"/>
          </a:xfrm>
          <a:prstGeom prst="rect">
            <a:avLst/>
          </a:prstGeom>
        </p:spPr>
        <p:txBody>
          <a:bodyPr anchor="t" anchorCtr="0">
            <a:noAutofit/>
          </a:bodyPr>
          <a:lstStyle>
            <a:lvl1pPr algn="l" defTabSz="914400" rtl="0" eaLnBrk="1" latinLnBrk="0" hangingPunct="1">
              <a:lnSpc>
                <a:spcPts val="3600"/>
              </a:lnSpc>
              <a:spcBef>
                <a:spcPct val="0"/>
              </a:spcBef>
              <a:buNone/>
              <a:defRPr sz="3600" b="1" i="0" kern="1200" cap="all" baseline="0">
                <a:solidFill>
                  <a:srgbClr val="A6192E"/>
                </a:solidFill>
                <a:latin typeface="Frutiger LT Com 45 Light" panose="020B0303030504020204" pitchFamily="34" charset="0"/>
                <a:ea typeface="+mj-ea"/>
                <a:cs typeface="+mj-cs"/>
              </a:defRPr>
            </a:lvl1pPr>
          </a:lstStyle>
          <a:p>
            <a:pPr marL="0" marR="0" lvl="0" indent="0" algn="l" defTabSz="914400" rtl="0" eaLnBrk="1" fontAlgn="auto" latinLnBrk="0" hangingPunct="1">
              <a:lnSpc>
                <a:spcPts val="36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rgbClr val="7030A0"/>
                </a:solidFill>
                <a:effectLst/>
                <a:uLnTx/>
                <a:uFillTx/>
                <a:latin typeface="Frutiger LT Com 45 Light" panose="020B0303030504020204" pitchFamily="34" charset="0"/>
                <a:ea typeface="+mj-ea"/>
                <a:cs typeface="+mj-cs"/>
              </a:rPr>
              <a:t>Why is it important for the </a:t>
            </a:r>
            <a:r>
              <a:rPr kumimoji="0" lang="en-US" sz="3600" b="1" i="0" u="none" strike="noStrike" kern="1200" cap="all" spc="0" normalizeH="0" baseline="0" noProof="0" dirty="0" err="1" smtClean="0">
                <a:ln>
                  <a:noFill/>
                </a:ln>
                <a:solidFill>
                  <a:srgbClr val="7030A0"/>
                </a:solidFill>
                <a:effectLst/>
                <a:uLnTx/>
                <a:uFillTx/>
                <a:latin typeface="Frutiger LT Com 45 Light" panose="020B0303030504020204" pitchFamily="34" charset="0"/>
                <a:ea typeface="+mj-ea"/>
                <a:cs typeface="+mj-cs"/>
              </a:rPr>
              <a:t>uae</a:t>
            </a:r>
            <a:r>
              <a:rPr kumimoji="0" lang="en-US" sz="3600" b="1" i="0" u="none" strike="noStrike" kern="1200" cap="all" spc="0" normalizeH="0" baseline="0" noProof="0" dirty="0" smtClean="0">
                <a:ln>
                  <a:noFill/>
                </a:ln>
                <a:solidFill>
                  <a:srgbClr val="7030A0"/>
                </a:solidFill>
                <a:effectLst/>
                <a:uLnTx/>
                <a:uFillTx/>
                <a:latin typeface="Frutiger LT Com 45 Light" panose="020B0303030504020204" pitchFamily="34" charset="0"/>
                <a:ea typeface="+mj-ea"/>
                <a:cs typeface="+mj-cs"/>
              </a:rPr>
              <a:t>?</a:t>
            </a:r>
            <a:endParaRPr kumimoji="0" lang="en-GB" sz="3600" b="1" i="0" u="none" strike="noStrike" kern="1200" cap="all" spc="0" normalizeH="0" baseline="0" noProof="0" dirty="0">
              <a:ln>
                <a:noFill/>
              </a:ln>
              <a:solidFill>
                <a:srgbClr val="7030A0"/>
              </a:solidFill>
              <a:effectLst/>
              <a:uLnTx/>
              <a:uFillTx/>
              <a:latin typeface="Frutiger LT Com 45 Light" panose="020B0303030504020204" pitchFamily="34" charset="0"/>
              <a:ea typeface="+mj-ea"/>
              <a:cs typeface="+mj-cs"/>
            </a:endParaRPr>
          </a:p>
        </p:txBody>
      </p:sp>
      <p:sp>
        <p:nvSpPr>
          <p:cNvPr id="6" name="Content Placeholder 2"/>
          <p:cNvSpPr txBox="1">
            <a:spLocks/>
          </p:cNvSpPr>
          <p:nvPr/>
        </p:nvSpPr>
        <p:spPr>
          <a:xfrm>
            <a:off x="621792" y="791353"/>
            <a:ext cx="9536063" cy="5017644"/>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1pPr>
            <a:lvl2pPr marL="523875"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2pPr>
            <a:lvl3pPr marL="36195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3pPr>
            <a:lvl4pPr marL="714375" indent="-1714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WorldSkills Abu Dhabi 2017 (WSAD2017) is held under the patronage of </a:t>
            </a:r>
            <a:r>
              <a:rPr kumimoji="0" lang="en-US" sz="2400" b="1"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His Highness Sheikh Mohamed bin Zayed Al </a:t>
            </a:r>
            <a:r>
              <a:rPr kumimoji="0" lang="en-US" sz="2400" b="1" i="0" u="none" strike="noStrike" kern="1200" cap="none" spc="0" normalizeH="0" baseline="0" noProof="0" dirty="0" err="1" smtClean="0">
                <a:ln>
                  <a:noFill/>
                </a:ln>
                <a:solidFill>
                  <a:sysClr val="windowText" lastClr="000000"/>
                </a:solidFill>
                <a:effectLst/>
                <a:uLnTx/>
                <a:uFillTx/>
                <a:latin typeface="Frutiger LT Com 45 Light" panose="020B0303030504020204" pitchFamily="34" charset="0"/>
                <a:ea typeface="+mn-ea"/>
                <a:cs typeface="+mn-cs"/>
              </a:rPr>
              <a:t>Nahyan</a:t>
            </a:r>
            <a:r>
              <a:rPr kumimoji="0" lang="en-US" sz="2400" b="1"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 </a:t>
            </a:r>
            <a:r>
              <a:rPr kumimoji="0" lang="en-US" sz="2400"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Crown Prince of Abu Dhabi and Deputy Supreme Commander of the UAE Armed Forces</a:t>
            </a:r>
            <a:r>
              <a:rPr kumimoji="0" lang="en-US" sz="2400" b="1"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WSAD2017 aims to raise awareness of:</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endParaRPr>
          </a:p>
          <a:p>
            <a:pPr marL="342900" marR="0" lvl="0" indent="-342900" algn="l" defTabSz="914400" rtl="0" eaLnBrk="1" fontAlgn="auto" latinLnBrk="0" hangingPunct="1">
              <a:lnSpc>
                <a:spcPct val="100000"/>
              </a:lnSpc>
              <a:spcBef>
                <a:spcPts val="1000"/>
              </a:spcBef>
              <a:spcAft>
                <a:spcPts val="0"/>
              </a:spcAft>
              <a:buClrTx/>
              <a:buSzTx/>
              <a:buBlip>
                <a:blip r:embed="rId2"/>
              </a:buBlip>
              <a:tabLst/>
              <a:defRPr/>
            </a:pPr>
            <a:r>
              <a:rPr kumimoji="0" lang="en-US" sz="2400" b="0"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The importance of vocational skills </a:t>
            </a:r>
          </a:p>
          <a:p>
            <a:pPr marL="342900" marR="0" lvl="0" indent="-342900" algn="l" defTabSz="914400" rtl="0" eaLnBrk="1" fontAlgn="auto" latinLnBrk="0" hangingPunct="1">
              <a:lnSpc>
                <a:spcPct val="100000"/>
              </a:lnSpc>
              <a:spcBef>
                <a:spcPts val="1000"/>
              </a:spcBef>
              <a:spcAft>
                <a:spcPts val="0"/>
              </a:spcAft>
              <a:buClrTx/>
              <a:buSzTx/>
              <a:buBlip>
                <a:blip r:embed="rId2"/>
              </a:buBlip>
              <a:tabLst/>
              <a:defRPr/>
            </a:pPr>
            <a:r>
              <a:rPr kumimoji="0" lang="en-US" sz="2400" b="0"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The role of skills in a post-oil economy</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These are outlined in UAE’s plan for economic development. </a:t>
            </a:r>
            <a:endParaRPr kumimoji="0" lang="en-US" sz="2400" b="0" i="0" u="none" strike="noStrike" kern="1200" cap="none" spc="0" normalizeH="0" baseline="0" noProof="0" dirty="0">
              <a:ln>
                <a:noFill/>
              </a:ln>
              <a:solidFill>
                <a:sysClr val="windowText" lastClr="000000"/>
              </a:solidFill>
              <a:effectLst/>
              <a:uLnTx/>
              <a:uFillTx/>
              <a:latin typeface="Frutiger LT Com 45 Light" panose="020B0303030504020204" pitchFamily="34" charset="0"/>
              <a:ea typeface="+mn-ea"/>
              <a:cs typeface="+mn-cs"/>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6359" y="1935790"/>
            <a:ext cx="2690540" cy="179509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5198" y="3553889"/>
            <a:ext cx="2690541" cy="1795095"/>
          </a:xfrm>
          <a:prstGeom prst="rect">
            <a:avLst/>
          </a:prstGeom>
        </p:spPr>
      </p:pic>
    </p:spTree>
    <p:extLst>
      <p:ext uri="{BB962C8B-B14F-4D97-AF65-F5344CB8AC3E}">
        <p14:creationId xmlns:p14="http://schemas.microsoft.com/office/powerpoint/2010/main" val="703021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30352" y="210312"/>
            <a:ext cx="9235120" cy="630000"/>
          </a:xfrm>
          <a:prstGeom prst="rect">
            <a:avLst/>
          </a:prstGeom>
        </p:spPr>
        <p:txBody>
          <a:bodyPr anchor="t" anchorCtr="0">
            <a:noAutofit/>
          </a:bodyPr>
          <a:lstStyle>
            <a:lvl1pPr algn="l" defTabSz="914400" rtl="0" eaLnBrk="1" latinLnBrk="0" hangingPunct="1">
              <a:lnSpc>
                <a:spcPts val="3600"/>
              </a:lnSpc>
              <a:spcBef>
                <a:spcPct val="0"/>
              </a:spcBef>
              <a:buNone/>
              <a:defRPr sz="3600" b="1" i="0" kern="1200" cap="all" baseline="0">
                <a:solidFill>
                  <a:srgbClr val="A6192E"/>
                </a:solidFill>
                <a:latin typeface="Frutiger LT Com 45 Light" panose="020B0303030504020204" pitchFamily="34" charset="0"/>
                <a:ea typeface="+mj-ea"/>
                <a:cs typeface="+mj-cs"/>
              </a:defRPr>
            </a:lvl1pPr>
          </a:lstStyle>
          <a:p>
            <a:pPr marL="0" marR="0" lvl="0" indent="0" algn="l" defTabSz="914400" rtl="0" eaLnBrk="1" fontAlgn="auto" latinLnBrk="0" hangingPunct="1">
              <a:lnSpc>
                <a:spcPts val="36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rgbClr val="7030A0"/>
                </a:solidFill>
                <a:effectLst/>
                <a:uLnTx/>
                <a:uFillTx/>
                <a:latin typeface="Frutiger LT Com 45 Light" panose="020B0303030504020204" pitchFamily="34" charset="0"/>
                <a:ea typeface="+mj-ea"/>
                <a:cs typeface="+mj-cs"/>
              </a:rPr>
              <a:t>What happens during </a:t>
            </a:r>
            <a:r>
              <a:rPr kumimoji="0" lang="en-US" sz="3600" b="1" i="0" u="none" strike="noStrike" kern="1200" cap="all" spc="0" normalizeH="0" baseline="0" noProof="0" dirty="0" err="1" smtClean="0">
                <a:ln>
                  <a:noFill/>
                </a:ln>
                <a:solidFill>
                  <a:srgbClr val="74499B"/>
                </a:solidFill>
                <a:effectLst/>
                <a:uLnTx/>
                <a:uFillTx/>
                <a:latin typeface="Frutiger LT Com 45 Light" panose="020B0303030504020204" pitchFamily="34" charset="0"/>
                <a:ea typeface="+mj-ea"/>
                <a:cs typeface="+mj-cs"/>
              </a:rPr>
              <a:t>worldSkills</a:t>
            </a:r>
            <a:r>
              <a:rPr kumimoji="0" lang="en-US" sz="3600" b="1" i="0" u="none" strike="noStrike" kern="1200" cap="all" spc="0" normalizeH="0" baseline="0" noProof="0" dirty="0" smtClean="0">
                <a:ln>
                  <a:noFill/>
                </a:ln>
                <a:solidFill>
                  <a:srgbClr val="74499B"/>
                </a:solidFill>
                <a:effectLst/>
                <a:uLnTx/>
                <a:uFillTx/>
                <a:latin typeface="Frutiger LT Com 45 Light" panose="020B0303030504020204" pitchFamily="34" charset="0"/>
                <a:ea typeface="+mj-ea"/>
                <a:cs typeface="+mj-cs"/>
              </a:rPr>
              <a:t> Abu Dhabi 2017</a:t>
            </a:r>
            <a:r>
              <a:rPr kumimoji="0" lang="en-US" sz="3600" b="1" i="0" u="none" strike="noStrike" kern="1200" cap="all" spc="0" normalizeH="0" baseline="0" noProof="0" dirty="0" smtClean="0">
                <a:ln>
                  <a:noFill/>
                </a:ln>
                <a:solidFill>
                  <a:srgbClr val="7030A0"/>
                </a:solidFill>
                <a:effectLst/>
                <a:uLnTx/>
                <a:uFillTx/>
                <a:latin typeface="Frutiger LT Com 45 Light" panose="020B0303030504020204" pitchFamily="34" charset="0"/>
                <a:ea typeface="+mj-ea"/>
                <a:cs typeface="+mj-cs"/>
              </a:rPr>
              <a:t>?</a:t>
            </a:r>
            <a:endParaRPr kumimoji="0" lang="en-GB" sz="3600" b="1" i="0" u="none" strike="noStrike" kern="1200" cap="all" spc="0" normalizeH="0" baseline="0" noProof="0" dirty="0">
              <a:ln>
                <a:noFill/>
              </a:ln>
              <a:solidFill>
                <a:srgbClr val="7030A0"/>
              </a:solidFill>
              <a:effectLst/>
              <a:uLnTx/>
              <a:uFillTx/>
              <a:latin typeface="Frutiger LT Com 45 Light" panose="020B0303030504020204" pitchFamily="34" charset="0"/>
              <a:ea typeface="+mj-ea"/>
              <a:cs typeface="+mj-cs"/>
            </a:endParaRPr>
          </a:p>
        </p:txBody>
      </p:sp>
      <p:sp>
        <p:nvSpPr>
          <p:cNvPr id="6" name="Content Placeholder 2"/>
          <p:cNvSpPr txBox="1">
            <a:spLocks/>
          </p:cNvSpPr>
          <p:nvPr/>
        </p:nvSpPr>
        <p:spPr>
          <a:xfrm>
            <a:off x="552088" y="1111654"/>
            <a:ext cx="9235120" cy="2941859"/>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1pPr>
            <a:lvl2pPr marL="523875"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2pPr>
            <a:lvl3pPr marL="36195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3pPr>
            <a:lvl4pPr marL="714375" indent="-1714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ts val="1000"/>
              </a:spcBef>
              <a:spcAft>
                <a:spcPts val="0"/>
              </a:spcAft>
              <a:buClrTx/>
              <a:buSzTx/>
              <a:buFont typeface="Arial" panose="020B0604020202020204" pitchFamily="34" charset="0"/>
              <a:buBlip>
                <a:blip r:embed="rId2"/>
              </a:buBlip>
              <a:tabLst/>
              <a:defRPr/>
            </a:pPr>
            <a:r>
              <a:rPr kumimoji="0" lang="en-US" sz="2200" b="0"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51 Skill Competitions take place at ADNEC over 4 days (15</a:t>
            </a:r>
            <a:r>
              <a:rPr kumimoji="0" lang="en-US" sz="2200" b="0" i="0" u="none" strike="noStrike" kern="1200" cap="none" spc="0" normalizeH="0" baseline="30000" noProof="0" dirty="0" smtClean="0">
                <a:ln>
                  <a:noFill/>
                </a:ln>
                <a:solidFill>
                  <a:sysClr val="windowText" lastClr="000000"/>
                </a:solidFill>
                <a:effectLst/>
                <a:uLnTx/>
                <a:uFillTx/>
                <a:latin typeface="Frutiger LT Com 45 Light" panose="020B0303030504020204" pitchFamily="34" charset="0"/>
                <a:ea typeface="+mn-ea"/>
                <a:cs typeface="+mn-cs"/>
              </a:rPr>
              <a:t>th</a:t>
            </a:r>
            <a:r>
              <a:rPr kumimoji="0" lang="en-US" sz="2200" b="0"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 to 18</a:t>
            </a:r>
            <a:r>
              <a:rPr kumimoji="0" lang="en-US" sz="2200" b="0" i="0" u="none" strike="noStrike" kern="1200" cap="none" spc="0" normalizeH="0" baseline="30000" noProof="0" dirty="0" smtClean="0">
                <a:ln>
                  <a:noFill/>
                </a:ln>
                <a:solidFill>
                  <a:sysClr val="windowText" lastClr="000000"/>
                </a:solidFill>
                <a:effectLst/>
                <a:uLnTx/>
                <a:uFillTx/>
                <a:latin typeface="Frutiger LT Com 45 Light" panose="020B0303030504020204" pitchFamily="34" charset="0"/>
                <a:ea typeface="+mn-ea"/>
                <a:cs typeface="+mn-cs"/>
              </a:rPr>
              <a:t>th</a:t>
            </a:r>
            <a:r>
              <a:rPr kumimoji="0" lang="en-US" sz="2200" b="0"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 October). </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Blip>
                <a:blip r:embed="rId2"/>
              </a:buBlip>
              <a:tabLst/>
              <a:defRPr/>
            </a:pPr>
            <a:endParaRPr kumimoji="0" lang="en-US" sz="1000" b="0"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endParaRPr>
          </a:p>
          <a:p>
            <a:pPr marL="342900" marR="0" lvl="0" indent="-342900" algn="just" defTabSz="914400" rtl="0" eaLnBrk="1" fontAlgn="auto" latinLnBrk="0" hangingPunct="1">
              <a:lnSpc>
                <a:spcPct val="100000"/>
              </a:lnSpc>
              <a:spcBef>
                <a:spcPts val="1000"/>
              </a:spcBef>
              <a:spcAft>
                <a:spcPts val="0"/>
              </a:spcAft>
              <a:buClrTx/>
              <a:buSzTx/>
              <a:buFont typeface="Arial" panose="020B0604020202020204" pitchFamily="34" charset="0"/>
              <a:buBlip>
                <a:blip r:embed="rId2"/>
              </a:buBlip>
              <a:tabLst/>
              <a:defRPr/>
            </a:pPr>
            <a:r>
              <a:rPr kumimoji="0" lang="en-US" sz="2200" b="0"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Skills range from Aircraft Maintenance and Robotics to Graphic Design and Fashion Technology. </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Blip>
                <a:blip r:embed="rId2"/>
              </a:buBlip>
              <a:tabLst/>
              <a:defRPr/>
            </a:pPr>
            <a:endParaRPr kumimoji="0" lang="en-US" sz="1000" b="0"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endParaRP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Blip>
                <a:blip r:embed="rId2"/>
              </a:buBlip>
              <a:tabLst/>
              <a:defRPr/>
            </a:pPr>
            <a:r>
              <a:rPr kumimoji="0" lang="en-US" sz="2200" b="0"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Competitors are aged 16-22 from 7</a:t>
            </a:r>
            <a:r>
              <a:rPr lang="en-GB" sz="2200" dirty="0">
                <a:solidFill>
                  <a:sysClr val="windowText" lastClr="000000"/>
                </a:solidFill>
                <a:latin typeface="Frutiger LT Arabic 45 Light" panose="020B0403030504020204" pitchFamily="34" charset="-78"/>
                <a:cs typeface="Frutiger LT Arabic 45 Light" panose="020B0403030504020204" pitchFamily="34" charset="-78"/>
              </a:rPr>
              <a:t>7</a:t>
            </a:r>
            <a:r>
              <a:rPr kumimoji="0" lang="en-US" sz="2200" b="0"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 different countries.</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Frutiger LT Com 45 Light" panose="020B0303030504020204" pitchFamily="34" charset="0"/>
              <a:ea typeface="+mn-ea"/>
              <a:cs typeface="+mn-cs"/>
            </a:endParaRPr>
          </a:p>
        </p:txBody>
      </p:sp>
      <p:sp>
        <p:nvSpPr>
          <p:cNvPr id="7" name="Rectangle 6"/>
          <p:cNvSpPr/>
          <p:nvPr/>
        </p:nvSpPr>
        <p:spPr>
          <a:xfrm>
            <a:off x="2877144" y="5700518"/>
            <a:ext cx="543604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Frutiger LT Arabic 45 Light" panose="020B0403030504020204" pitchFamily="34" charset="-78"/>
                <a:ea typeface="+mn-ea"/>
                <a:cs typeface="Frutiger LT Arabic 45 Light" panose="020B0403030504020204" pitchFamily="34" charset="-78"/>
              </a:rPr>
              <a:t>But you don’t just have to watch!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874" y="3682312"/>
            <a:ext cx="2690540" cy="179509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0217" y="3707771"/>
            <a:ext cx="2690540" cy="1795095"/>
          </a:xfrm>
          <a:prstGeom prst="rect">
            <a:avLst/>
          </a:prstGeom>
        </p:spPr>
      </p:pic>
    </p:spTree>
    <p:extLst>
      <p:ext uri="{BB962C8B-B14F-4D97-AF65-F5344CB8AC3E}">
        <p14:creationId xmlns:p14="http://schemas.microsoft.com/office/powerpoint/2010/main" val="1081669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7"/>
          <p:cNvSpPr txBox="1">
            <a:spLocks/>
          </p:cNvSpPr>
          <p:nvPr/>
        </p:nvSpPr>
        <p:spPr>
          <a:xfrm>
            <a:off x="539496" y="210312"/>
            <a:ext cx="9235120" cy="489378"/>
          </a:xfrm>
          <a:prstGeom prst="rect">
            <a:avLst/>
          </a:prstGeom>
        </p:spPr>
        <p:txBody>
          <a:bodyPr anchor="t" anchorCtr="0">
            <a:noAutofit/>
          </a:bodyPr>
          <a:lstStyle>
            <a:lvl1pPr algn="l" defTabSz="914400" rtl="0" eaLnBrk="1" latinLnBrk="0" hangingPunct="1">
              <a:lnSpc>
                <a:spcPts val="3600"/>
              </a:lnSpc>
              <a:spcBef>
                <a:spcPct val="0"/>
              </a:spcBef>
              <a:buNone/>
              <a:defRPr sz="3600" b="1" i="0" kern="1200" cap="all" baseline="0">
                <a:solidFill>
                  <a:srgbClr val="A6192E"/>
                </a:solidFill>
                <a:latin typeface="Frutiger LT Com 45 Light" panose="020B0303030504020204" pitchFamily="34" charset="0"/>
                <a:ea typeface="+mj-ea"/>
                <a:cs typeface="+mj-cs"/>
              </a:defRPr>
            </a:lvl1pPr>
          </a:lstStyle>
          <a:p>
            <a:pPr marL="0" marR="0" lvl="0" indent="0" algn="l" defTabSz="914400" rtl="0" eaLnBrk="1" fontAlgn="auto" latinLnBrk="0" hangingPunct="1">
              <a:lnSpc>
                <a:spcPts val="36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rgbClr val="7030A0"/>
                </a:solidFill>
                <a:effectLst/>
                <a:uLnTx/>
                <a:uFillTx/>
                <a:latin typeface="Frutiger LT Com 45 Light" panose="020B0303030504020204" pitchFamily="34" charset="0"/>
                <a:ea typeface="+mj-ea"/>
                <a:cs typeface="+mj-cs"/>
              </a:rPr>
              <a:t>Facts and figures</a:t>
            </a:r>
            <a:endParaRPr kumimoji="0" lang="en-US" sz="3600" b="1" i="0" u="none" strike="noStrike" kern="1200" cap="all" spc="0" normalizeH="0" baseline="0" noProof="0" dirty="0">
              <a:ln>
                <a:noFill/>
              </a:ln>
              <a:solidFill>
                <a:srgbClr val="7030A0"/>
              </a:solidFill>
              <a:effectLst/>
              <a:uLnTx/>
              <a:uFillTx/>
              <a:latin typeface="Frutiger LT Com 45 Light" panose="020B0303030504020204" pitchFamily="34" charset="0"/>
              <a:ea typeface="+mj-ea"/>
              <a:cs typeface="+mj-cs"/>
            </a:endParaRPr>
          </a:p>
        </p:txBody>
      </p:sp>
      <p:sp>
        <p:nvSpPr>
          <p:cNvPr id="36" name="Content Placeholder 2"/>
          <p:cNvSpPr txBox="1">
            <a:spLocks/>
          </p:cNvSpPr>
          <p:nvPr/>
        </p:nvSpPr>
        <p:spPr>
          <a:xfrm>
            <a:off x="5842749" y="1564708"/>
            <a:ext cx="3865747" cy="2294877"/>
          </a:xfrm>
          <a:prstGeom prst="rect">
            <a:avLst/>
          </a:prstGeom>
        </p:spPr>
        <p:txBody>
          <a:bodyPr numCol="1">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1pPr>
            <a:lvl2pPr marL="523875"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2pPr>
            <a:lvl3pPr marL="36195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3pPr>
            <a:lvl4pPr marL="714375" indent="-1714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smtClean="0">
                <a:ln>
                  <a:noFill/>
                </a:ln>
                <a:solidFill>
                  <a:prstClr val="black"/>
                </a:solidFill>
                <a:effectLst/>
                <a:uLnTx/>
                <a:uFillTx/>
                <a:latin typeface="Frutiger LT Com 45 Light" panose="020B0303030504020204" pitchFamily="34" charset="0"/>
                <a:ea typeface="+mn-ea"/>
                <a:cs typeface="+mn-cs"/>
              </a:rPr>
              <a:t>20,000</a:t>
            </a:r>
            <a:r>
              <a:rPr kumimoji="0" lang="en-US" sz="2000" b="0" i="0" u="none" strike="noStrike" kern="1200" cap="none" spc="0" normalizeH="0" baseline="0" noProof="0" dirty="0" smtClean="0">
                <a:ln>
                  <a:noFill/>
                </a:ln>
                <a:solidFill>
                  <a:prstClr val="black"/>
                </a:solidFill>
                <a:effectLst/>
                <a:uLnTx/>
                <a:uFillTx/>
                <a:latin typeface="Frutiger LT Com 45 Light" panose="020B0303030504020204" pitchFamily="34" charset="0"/>
                <a:ea typeface="+mn-ea"/>
                <a:cs typeface="+mn-cs"/>
              </a:rPr>
              <a:t> students per day</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prstClr val="black"/>
                </a:solidFill>
                <a:effectLst/>
                <a:uLnTx/>
                <a:uFillTx/>
                <a:latin typeface="Frutiger LT Com 45 Light" panose="020B0303030504020204" pitchFamily="34" charset="0"/>
                <a:ea typeface="+mn-ea"/>
                <a:cs typeface="+mn-cs"/>
              </a:rPr>
              <a:t>Arrival of </a:t>
            </a:r>
            <a:r>
              <a:rPr kumimoji="0" lang="en-US" sz="2000" b="1" i="0" u="none" strike="noStrike" kern="1200" cap="none" spc="0" normalizeH="0" baseline="0" noProof="0" dirty="0" smtClean="0">
                <a:ln>
                  <a:noFill/>
                </a:ln>
                <a:solidFill>
                  <a:prstClr val="black"/>
                </a:solidFill>
                <a:effectLst/>
                <a:uLnTx/>
                <a:uFillTx/>
                <a:latin typeface="Frutiger LT Com 45 Light" panose="020B0303030504020204" pitchFamily="34" charset="0"/>
                <a:ea typeface="+mn-ea"/>
                <a:cs typeface="+mn-cs"/>
              </a:rPr>
              <a:t>2,000</a:t>
            </a:r>
            <a:r>
              <a:rPr kumimoji="0" lang="en-US" sz="2000" b="0" i="0" u="none" strike="noStrike" kern="1200" cap="none" spc="0" normalizeH="0" baseline="0" noProof="0" dirty="0" smtClean="0">
                <a:ln>
                  <a:noFill/>
                </a:ln>
                <a:solidFill>
                  <a:prstClr val="black"/>
                </a:solidFill>
                <a:effectLst/>
                <a:uLnTx/>
                <a:uFillTx/>
                <a:latin typeface="Frutiger LT Com 45 Light" panose="020B0303030504020204" pitchFamily="34" charset="0"/>
                <a:ea typeface="+mn-ea"/>
                <a:cs typeface="+mn-cs"/>
              </a:rPr>
              <a:t> students every 30 minutes</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prstClr val="black"/>
                </a:solidFill>
                <a:effectLst/>
                <a:uLnTx/>
                <a:uFillTx/>
                <a:latin typeface="Frutiger LT Com 45 Light" panose="020B0303030504020204" pitchFamily="34" charset="0"/>
                <a:ea typeface="+mn-ea"/>
                <a:cs typeface="+mn-cs"/>
              </a:rPr>
              <a:t>Expected between 500 – 700 school buses per day</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Frutiger LT Com 45 Light" panose="020B0303030504020204" pitchFamily="34" charset="0"/>
              <a:ea typeface="+mn-ea"/>
              <a:cs typeface="+mn-cs"/>
            </a:endParaRPr>
          </a:p>
        </p:txBody>
      </p:sp>
      <p:sp>
        <p:nvSpPr>
          <p:cNvPr id="37" name="Content Placeholder 2"/>
          <p:cNvSpPr txBox="1">
            <a:spLocks/>
          </p:cNvSpPr>
          <p:nvPr/>
        </p:nvSpPr>
        <p:spPr>
          <a:xfrm>
            <a:off x="309034" y="973761"/>
            <a:ext cx="5449428" cy="1930902"/>
          </a:xfrm>
          <a:prstGeom prst="rect">
            <a:avLst/>
          </a:prstGeom>
        </p:spPr>
        <p:txBody>
          <a:bodyPr numCol="1">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1pPr>
            <a:lvl2pPr marL="523875"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2pPr>
            <a:lvl3pPr marL="36195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3pPr>
            <a:lvl4pPr marL="714375" indent="-1714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5000" b="1" i="0" u="none" strike="noStrike" kern="1200" cap="none" spc="0" normalizeH="0" baseline="0" noProof="0" dirty="0" smtClean="0">
                <a:ln>
                  <a:noFill/>
                </a:ln>
                <a:solidFill>
                  <a:prstClr val="black"/>
                </a:solidFill>
                <a:effectLst/>
                <a:uLnTx/>
                <a:uFillTx/>
                <a:latin typeface="Frutiger LT Com 45 Light" panose="020B0303030504020204" pitchFamily="34" charset="0"/>
                <a:ea typeface="+mn-ea"/>
                <a:cs typeface="+mn-cs"/>
              </a:rPr>
              <a:t>80,000 students </a:t>
            </a:r>
          </a:p>
          <a:p>
            <a:pPr marL="0" marR="0" lvl="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smtClean="0">
                <a:ln>
                  <a:noFill/>
                </a:ln>
                <a:solidFill>
                  <a:prstClr val="black"/>
                </a:solidFill>
                <a:effectLst/>
                <a:uLnTx/>
                <a:uFillTx/>
                <a:latin typeface="Frutiger LT Com 45 Light" panose="020B0303030504020204" pitchFamily="34" charset="0"/>
                <a:ea typeface="+mn-ea"/>
                <a:cs typeface="+mn-cs"/>
              </a:rPr>
              <a:t>(plus 5,000 supervisors approx.)</a:t>
            </a:r>
          </a:p>
          <a:p>
            <a:pPr marL="0" marR="0" lvl="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prstClr val="black"/>
                </a:solidFill>
                <a:effectLst/>
                <a:uLnTx/>
                <a:uFillTx/>
                <a:latin typeface="Frutiger LT Com 45 Light" panose="020B0303030504020204" pitchFamily="34" charset="0"/>
                <a:ea typeface="+mn-ea"/>
                <a:cs typeface="+mn-cs"/>
              </a:rPr>
              <a:t>4 days of competition</a:t>
            </a:r>
          </a:p>
        </p:txBody>
      </p:sp>
      <p:cxnSp>
        <p:nvCxnSpPr>
          <p:cNvPr id="38" name="Straight Connector 37"/>
          <p:cNvCxnSpPr/>
          <p:nvPr/>
        </p:nvCxnSpPr>
        <p:spPr>
          <a:xfrm>
            <a:off x="5767340" y="973761"/>
            <a:ext cx="6624" cy="2564124"/>
          </a:xfrm>
          <a:prstGeom prst="line">
            <a:avLst/>
          </a:prstGeom>
          <a:noFill/>
          <a:ln w="19050" cap="flat" cmpd="sng" algn="ctr">
            <a:solidFill>
              <a:sysClr val="windowText" lastClr="000000"/>
            </a:solidFill>
            <a:prstDash val="solid"/>
            <a:miter lim="800000"/>
          </a:ln>
          <a:effectLst/>
        </p:spPr>
      </p:cxnSp>
      <p:graphicFrame>
        <p:nvGraphicFramePr>
          <p:cNvPr id="39" name="Table 38"/>
          <p:cNvGraphicFramePr>
            <a:graphicFrameLocks noGrp="1"/>
          </p:cNvGraphicFramePr>
          <p:nvPr>
            <p:extLst>
              <p:ext uri="{D42A27DB-BD31-4B8C-83A1-F6EECF244321}">
                <p14:modId xmlns:p14="http://schemas.microsoft.com/office/powerpoint/2010/main" val="2631708673"/>
              </p:ext>
            </p:extLst>
          </p:nvPr>
        </p:nvGraphicFramePr>
        <p:xfrm>
          <a:off x="568241" y="4436399"/>
          <a:ext cx="9391618" cy="1138914"/>
        </p:xfrm>
        <a:graphic>
          <a:graphicData uri="http://schemas.openxmlformats.org/drawingml/2006/table">
            <a:tbl>
              <a:tblPr firstRow="1" bandRow="1"/>
              <a:tblGrid>
                <a:gridCol w="2653468">
                  <a:extLst>
                    <a:ext uri="{9D8B030D-6E8A-4147-A177-3AD203B41FA5}">
                      <a16:colId xmlns:a16="http://schemas.microsoft.com/office/drawing/2014/main" xmlns="" val="20000"/>
                    </a:ext>
                  </a:extLst>
                </a:gridCol>
                <a:gridCol w="1455937">
                  <a:extLst>
                    <a:ext uri="{9D8B030D-6E8A-4147-A177-3AD203B41FA5}">
                      <a16:colId xmlns:a16="http://schemas.microsoft.com/office/drawing/2014/main" xmlns="" val="20001"/>
                    </a:ext>
                  </a:extLst>
                </a:gridCol>
                <a:gridCol w="1713391">
                  <a:extLst>
                    <a:ext uri="{9D8B030D-6E8A-4147-A177-3AD203B41FA5}">
                      <a16:colId xmlns:a16="http://schemas.microsoft.com/office/drawing/2014/main" xmlns="" val="20002"/>
                    </a:ext>
                  </a:extLst>
                </a:gridCol>
                <a:gridCol w="1864310">
                  <a:extLst>
                    <a:ext uri="{9D8B030D-6E8A-4147-A177-3AD203B41FA5}">
                      <a16:colId xmlns:a16="http://schemas.microsoft.com/office/drawing/2014/main" xmlns="" val="20003"/>
                    </a:ext>
                  </a:extLst>
                </a:gridCol>
                <a:gridCol w="1704512">
                  <a:extLst>
                    <a:ext uri="{9D8B030D-6E8A-4147-A177-3AD203B41FA5}">
                      <a16:colId xmlns:a16="http://schemas.microsoft.com/office/drawing/2014/main" xmlns="" val="20004"/>
                    </a:ext>
                  </a:extLst>
                </a:gridCol>
              </a:tblGrid>
              <a:tr h="37084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US" sz="1200" dirty="0">
                        <a:latin typeface="Frutiger LT Com 45 Light" panose="020B0303030504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200" dirty="0" smtClean="0">
                          <a:latin typeface="Frutiger LT Com 45 Light" panose="020B0303030504020204" pitchFamily="34" charset="0"/>
                        </a:rPr>
                        <a:t>15 October (C1)</a:t>
                      </a:r>
                      <a:endParaRPr lang="en-US" sz="1200" dirty="0">
                        <a:latin typeface="Frutiger LT Com 45 Light" panose="020B0303030504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E319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200" dirty="0" smtClean="0">
                          <a:latin typeface="Frutiger LT Com 45 Light" panose="020B0303030504020204" pitchFamily="34" charset="0"/>
                        </a:rPr>
                        <a:t>16</a:t>
                      </a:r>
                      <a:r>
                        <a:rPr lang="en-US" sz="1200" baseline="30000" dirty="0" smtClean="0">
                          <a:latin typeface="Frutiger LT Com 45 Light" panose="020B0303030504020204" pitchFamily="34" charset="0"/>
                        </a:rPr>
                        <a:t> </a:t>
                      </a:r>
                      <a:r>
                        <a:rPr lang="en-US" sz="1200" dirty="0" smtClean="0">
                          <a:latin typeface="Frutiger LT Com 45 Light" panose="020B0303030504020204" pitchFamily="34" charset="0"/>
                        </a:rPr>
                        <a:t> October (C2)</a:t>
                      </a:r>
                      <a:endParaRPr lang="en-US" sz="1200" dirty="0">
                        <a:latin typeface="Frutiger LT Com 45 Light" panose="020B0303030504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E319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200" dirty="0" smtClean="0">
                          <a:latin typeface="Frutiger LT Com 45 Light" panose="020B0303030504020204" pitchFamily="34" charset="0"/>
                        </a:rPr>
                        <a:t>17</a:t>
                      </a:r>
                      <a:r>
                        <a:rPr lang="en-US" sz="1200" baseline="30000" dirty="0" smtClean="0">
                          <a:latin typeface="Frutiger LT Com 45 Light" panose="020B0303030504020204" pitchFamily="34" charset="0"/>
                        </a:rPr>
                        <a:t> </a:t>
                      </a:r>
                      <a:r>
                        <a:rPr lang="en-US" sz="1200" dirty="0" smtClean="0">
                          <a:latin typeface="Frutiger LT Com 45 Light" panose="020B0303030504020204" pitchFamily="34" charset="0"/>
                        </a:rPr>
                        <a:t>October (C3)</a:t>
                      </a:r>
                      <a:endParaRPr lang="en-US" sz="1200" dirty="0">
                        <a:latin typeface="Frutiger LT Com 45 Light" panose="020B0303030504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E319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200" dirty="0" smtClean="0">
                          <a:latin typeface="Frutiger LT Com 45 Light" panose="020B0303030504020204" pitchFamily="34" charset="0"/>
                        </a:rPr>
                        <a:t>18</a:t>
                      </a:r>
                      <a:r>
                        <a:rPr lang="en-US" sz="1200" baseline="30000" dirty="0" smtClean="0">
                          <a:latin typeface="Frutiger LT Com 45 Light" panose="020B0303030504020204" pitchFamily="34" charset="0"/>
                        </a:rPr>
                        <a:t> </a:t>
                      </a:r>
                      <a:r>
                        <a:rPr lang="en-US" sz="1200" baseline="0" dirty="0" smtClean="0">
                          <a:latin typeface="Frutiger LT Com 45 Light" panose="020B0303030504020204" pitchFamily="34" charset="0"/>
                        </a:rPr>
                        <a:t> October (C4)</a:t>
                      </a:r>
                      <a:endParaRPr lang="en-US" sz="1200" dirty="0">
                        <a:latin typeface="Frutiger LT Com 45 Light" panose="020B0303030504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E3191"/>
                    </a:solidFill>
                  </a:tcPr>
                </a:tc>
                <a:extLst>
                  <a:ext uri="{0D108BD9-81ED-4DB2-BD59-A6C34878D82A}">
                    <a16:rowId xmlns:a16="http://schemas.microsoft.com/office/drawing/2014/main" xmlns="" val="10000"/>
                  </a:ext>
                </a:extLst>
              </a:tr>
              <a:tr h="38403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b="1" dirty="0" smtClean="0">
                          <a:solidFill>
                            <a:schemeClr val="bg1"/>
                          </a:solidFill>
                          <a:latin typeface="Frutiger LT Com 45 Light" panose="020B0303030504020204" pitchFamily="34" charset="0"/>
                        </a:rPr>
                        <a:t>ADNEC operating </a:t>
                      </a:r>
                      <a:r>
                        <a:rPr lang="en-US" sz="1200" b="1" baseline="0" dirty="0" smtClean="0">
                          <a:solidFill>
                            <a:schemeClr val="bg1"/>
                          </a:solidFill>
                          <a:latin typeface="Frutiger LT Com 45 Light" panose="020B0303030504020204" pitchFamily="34" charset="0"/>
                        </a:rPr>
                        <a:t>hours</a:t>
                      </a:r>
                      <a:endParaRPr lang="en-US" sz="1200" b="1" u="none" dirty="0">
                        <a:solidFill>
                          <a:schemeClr val="bg1"/>
                        </a:solidFill>
                        <a:latin typeface="Frutiger LT Com 45 Light" panose="020B0303030504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319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smtClean="0">
                          <a:latin typeface="Frutiger LT Com 45 Light" panose="020B0303030504020204" pitchFamily="34" charset="0"/>
                        </a:rPr>
                        <a:t>10:00</a:t>
                      </a:r>
                      <a:r>
                        <a:rPr lang="en-US" sz="1200" baseline="0" dirty="0" smtClean="0">
                          <a:latin typeface="Frutiger LT Com 45 Light" panose="020B0303030504020204" pitchFamily="34" charset="0"/>
                        </a:rPr>
                        <a:t> – 17:00</a:t>
                      </a:r>
                      <a:endParaRPr lang="en-US" sz="1200" dirty="0">
                        <a:latin typeface="Frutiger LT Com 45 Light" panose="020B0303030504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6C4C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smtClean="0">
                          <a:solidFill>
                            <a:schemeClr val="tx1"/>
                          </a:solidFill>
                          <a:latin typeface="Frutiger LT Com 45 Light" panose="020B0303030504020204" pitchFamily="34" charset="0"/>
                        </a:rPr>
                        <a:t>09:00 – 17:00</a:t>
                      </a:r>
                      <a:endParaRPr lang="en-US" sz="1200" dirty="0">
                        <a:solidFill>
                          <a:schemeClr val="tx1"/>
                        </a:solidFill>
                        <a:latin typeface="Frutiger LT Com 45 Light" panose="020B0303030504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EDD0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smtClean="0">
                          <a:latin typeface="Frutiger LT Com 45 Light" panose="020B0303030504020204" pitchFamily="34" charset="0"/>
                        </a:rPr>
                        <a:t>09:00 – 17:00</a:t>
                      </a:r>
                      <a:endParaRPr lang="en-US" sz="1200" dirty="0">
                        <a:latin typeface="Frutiger LT Com 45 Light" panose="020B0303030504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6C4C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smtClean="0">
                          <a:solidFill>
                            <a:schemeClr val="tx1"/>
                          </a:solidFill>
                          <a:latin typeface="Frutiger LT Com 45 Light" panose="020B0303030504020204" pitchFamily="34" charset="0"/>
                        </a:rPr>
                        <a:t>09:00 – 16:00</a:t>
                      </a:r>
                      <a:endParaRPr lang="en-US" sz="1200" dirty="0">
                        <a:solidFill>
                          <a:schemeClr val="tx1"/>
                        </a:solidFill>
                        <a:latin typeface="Frutiger LT Com 45 Light" panose="020B0303030504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EDD02"/>
                    </a:solidFill>
                  </a:tcPr>
                </a:tc>
                <a:extLst>
                  <a:ext uri="{0D108BD9-81ED-4DB2-BD59-A6C34878D82A}">
                    <a16:rowId xmlns:a16="http://schemas.microsoft.com/office/drawing/2014/main" xmlns="" val="10001"/>
                  </a:ext>
                </a:extLst>
              </a:tr>
              <a:tr h="38403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b="1" u="none" dirty="0" smtClean="0">
                          <a:solidFill>
                            <a:schemeClr val="bg1"/>
                          </a:solidFill>
                          <a:latin typeface="Frutiger LT Com 45 Light" panose="020B0303030504020204" pitchFamily="34" charset="0"/>
                        </a:rPr>
                        <a:t>IPIC Arena operating hours</a:t>
                      </a:r>
                      <a:endParaRPr lang="en-US" sz="1200" b="1" u="none" dirty="0">
                        <a:solidFill>
                          <a:schemeClr val="bg1"/>
                        </a:solidFill>
                        <a:latin typeface="Frutiger LT Com 45 Light" panose="020B0303030504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E319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smtClean="0">
                          <a:latin typeface="Frutiger LT Com 45 Light" panose="020B0303030504020204" pitchFamily="34" charset="0"/>
                        </a:rPr>
                        <a:t>09:15 – 17:30</a:t>
                      </a:r>
                      <a:endParaRPr lang="en-US" sz="1200" dirty="0">
                        <a:latin typeface="Frutiger LT Com 45 Light" panose="020B0303030504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6C4C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smtClean="0">
                          <a:solidFill>
                            <a:schemeClr val="tx1"/>
                          </a:solidFill>
                          <a:latin typeface="Frutiger LT Com 45 Light" panose="020B0303030504020204" pitchFamily="34" charset="0"/>
                        </a:rPr>
                        <a:t>08:15</a:t>
                      </a:r>
                      <a:r>
                        <a:rPr lang="en-US" sz="1200" baseline="0" dirty="0" smtClean="0">
                          <a:solidFill>
                            <a:schemeClr val="tx1"/>
                          </a:solidFill>
                          <a:latin typeface="Frutiger LT Com 45 Light" panose="020B0303030504020204" pitchFamily="34" charset="0"/>
                        </a:rPr>
                        <a:t> – 17:30</a:t>
                      </a:r>
                      <a:endParaRPr lang="en-US" sz="1200" dirty="0">
                        <a:solidFill>
                          <a:schemeClr val="tx1"/>
                        </a:solidFill>
                        <a:latin typeface="Frutiger LT Com 45 Light" panose="020B0303030504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EDD0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Frutiger LT Com 45 Light" panose="020B0303030504020204" pitchFamily="34" charset="0"/>
                        </a:rPr>
                        <a:t>08:15</a:t>
                      </a:r>
                      <a:r>
                        <a:rPr lang="en-US" sz="1200" baseline="0" dirty="0" smtClean="0">
                          <a:latin typeface="Frutiger LT Com 45 Light" panose="020B0303030504020204" pitchFamily="34" charset="0"/>
                        </a:rPr>
                        <a:t> – 17:30</a:t>
                      </a:r>
                      <a:endParaRPr lang="en-US" sz="1200" dirty="0" smtClean="0">
                        <a:latin typeface="Frutiger LT Com 45 Light" panose="020B0303030504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6C4C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Frutiger LT Com 45 Light" panose="020B0303030504020204" pitchFamily="34" charset="0"/>
                        </a:rPr>
                        <a:t>08:15</a:t>
                      </a:r>
                      <a:r>
                        <a:rPr lang="en-US" sz="1200" baseline="0" dirty="0" smtClean="0">
                          <a:solidFill>
                            <a:schemeClr val="tx1"/>
                          </a:solidFill>
                          <a:latin typeface="Frutiger LT Com 45 Light" panose="020B0303030504020204" pitchFamily="34" charset="0"/>
                        </a:rPr>
                        <a:t> – 16:30</a:t>
                      </a:r>
                      <a:endParaRPr lang="en-US" sz="1200" dirty="0" smtClean="0">
                        <a:solidFill>
                          <a:schemeClr val="tx1"/>
                        </a:solidFill>
                        <a:latin typeface="Frutiger LT Com 45 Light" panose="020B0303030504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EDD02"/>
                    </a:solidFill>
                  </a:tcPr>
                </a:tc>
                <a:extLst>
                  <a:ext uri="{0D108BD9-81ED-4DB2-BD59-A6C34878D82A}">
                    <a16:rowId xmlns:a16="http://schemas.microsoft.com/office/drawing/2014/main" xmlns="" val="10002"/>
                  </a:ext>
                </a:extLst>
              </a:tr>
            </a:tbl>
          </a:graphicData>
        </a:graphic>
      </p:graphicFrame>
      <p:grpSp>
        <p:nvGrpSpPr>
          <p:cNvPr id="40" name="Group 39"/>
          <p:cNvGrpSpPr/>
          <p:nvPr/>
        </p:nvGrpSpPr>
        <p:grpSpPr>
          <a:xfrm>
            <a:off x="3507158" y="3949810"/>
            <a:ext cx="866979" cy="454373"/>
            <a:chOff x="3400258" y="1430827"/>
            <a:chExt cx="866979" cy="454373"/>
          </a:xfrm>
        </p:grpSpPr>
        <p:pic>
          <p:nvPicPr>
            <p:cNvPr id="41" name="Picture 2" descr="https://thornleyfallis.com/wp-content/uploads/2014/10/symbol-male-and-female-md.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4755"/>
            <a:stretch/>
          </p:blipFill>
          <p:spPr bwMode="auto">
            <a:xfrm>
              <a:off x="3400258" y="1436922"/>
              <a:ext cx="229368" cy="44827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https://thornleyfallis.com/wp-content/uploads/2014/10/symbol-male-and-female-md.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917"/>
            <a:stretch/>
          </p:blipFill>
          <p:spPr bwMode="auto">
            <a:xfrm>
              <a:off x="4088362" y="1436922"/>
              <a:ext cx="178875" cy="44827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https://thornleyfallis.com/wp-content/uploads/2014/10/symbol-male-and-female-md.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4755"/>
            <a:stretch/>
          </p:blipFill>
          <p:spPr bwMode="auto">
            <a:xfrm>
              <a:off x="3629626" y="1432145"/>
              <a:ext cx="229368" cy="44827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s://thornleyfallis.com/wp-content/uploads/2014/10/symbol-male-and-female-md.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4755"/>
            <a:stretch/>
          </p:blipFill>
          <p:spPr bwMode="auto">
            <a:xfrm>
              <a:off x="3858994" y="1430827"/>
              <a:ext cx="229368" cy="4482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Group 44"/>
          <p:cNvGrpSpPr/>
          <p:nvPr/>
        </p:nvGrpSpPr>
        <p:grpSpPr>
          <a:xfrm>
            <a:off x="8659729" y="3949810"/>
            <a:ext cx="866979" cy="454373"/>
            <a:chOff x="3400258" y="1430827"/>
            <a:chExt cx="866979" cy="454373"/>
          </a:xfrm>
        </p:grpSpPr>
        <p:pic>
          <p:nvPicPr>
            <p:cNvPr id="46" name="Picture 2" descr="https://thornleyfallis.com/wp-content/uploads/2014/10/symbol-male-and-female-md.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4755"/>
            <a:stretch/>
          </p:blipFill>
          <p:spPr bwMode="auto">
            <a:xfrm>
              <a:off x="3400258" y="1436922"/>
              <a:ext cx="229368" cy="44827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ttps://thornleyfallis.com/wp-content/uploads/2014/10/symbol-male-and-female-md.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917"/>
            <a:stretch/>
          </p:blipFill>
          <p:spPr bwMode="auto">
            <a:xfrm>
              <a:off x="4088362" y="1436922"/>
              <a:ext cx="178875" cy="44827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https://thornleyfallis.com/wp-content/uploads/2014/10/symbol-male-and-female-md.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4755"/>
            <a:stretch/>
          </p:blipFill>
          <p:spPr bwMode="auto">
            <a:xfrm>
              <a:off x="3629626" y="1432145"/>
              <a:ext cx="229368" cy="44827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https://thornleyfallis.com/wp-content/uploads/2014/10/symbol-male-and-female-md.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4755"/>
            <a:stretch/>
          </p:blipFill>
          <p:spPr bwMode="auto">
            <a:xfrm>
              <a:off x="3858994" y="1430827"/>
              <a:ext cx="229368" cy="4482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Group 49"/>
          <p:cNvGrpSpPr/>
          <p:nvPr/>
        </p:nvGrpSpPr>
        <p:grpSpPr>
          <a:xfrm>
            <a:off x="5051829" y="3942968"/>
            <a:ext cx="1038250" cy="459240"/>
            <a:chOff x="5039960" y="1425030"/>
            <a:chExt cx="1038250" cy="459240"/>
          </a:xfrm>
        </p:grpSpPr>
        <p:pic>
          <p:nvPicPr>
            <p:cNvPr id="51" name="Picture 2" descr="https://thornleyfallis.com/wp-content/uploads/2014/10/symbol-male-and-female-md.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917"/>
            <a:stretch/>
          </p:blipFill>
          <p:spPr bwMode="auto">
            <a:xfrm>
              <a:off x="5039960" y="1425030"/>
              <a:ext cx="178875" cy="44827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https://thornleyfallis.com/wp-content/uploads/2014/10/symbol-male-and-female-md.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4755"/>
            <a:stretch/>
          </p:blipFill>
          <p:spPr bwMode="auto">
            <a:xfrm>
              <a:off x="5848842" y="1432781"/>
              <a:ext cx="229368" cy="44827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https://thornleyfallis.com/wp-content/uploads/2014/10/symbol-male-and-female-md.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917"/>
            <a:stretch/>
          </p:blipFill>
          <p:spPr bwMode="auto">
            <a:xfrm>
              <a:off x="5309324" y="1425030"/>
              <a:ext cx="178875" cy="44827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https://thornleyfallis.com/wp-content/uploads/2014/10/symbol-male-and-female-md.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917"/>
            <a:stretch/>
          </p:blipFill>
          <p:spPr bwMode="auto">
            <a:xfrm>
              <a:off x="5585588" y="1435992"/>
              <a:ext cx="178875" cy="4482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5" name="Group 54"/>
          <p:cNvGrpSpPr/>
          <p:nvPr/>
        </p:nvGrpSpPr>
        <p:grpSpPr>
          <a:xfrm>
            <a:off x="6883398" y="3953228"/>
            <a:ext cx="1038250" cy="459240"/>
            <a:chOff x="5039960" y="1425030"/>
            <a:chExt cx="1038250" cy="459240"/>
          </a:xfrm>
        </p:grpSpPr>
        <p:pic>
          <p:nvPicPr>
            <p:cNvPr id="56" name="Picture 2" descr="https://thornleyfallis.com/wp-content/uploads/2014/10/symbol-male-and-female-md.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917"/>
            <a:stretch/>
          </p:blipFill>
          <p:spPr bwMode="auto">
            <a:xfrm>
              <a:off x="5039960" y="1425030"/>
              <a:ext cx="178875" cy="44827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https://thornleyfallis.com/wp-content/uploads/2014/10/symbol-male-and-female-md.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4755"/>
            <a:stretch/>
          </p:blipFill>
          <p:spPr bwMode="auto">
            <a:xfrm>
              <a:off x="5848842" y="1432781"/>
              <a:ext cx="229368" cy="44827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https://thornleyfallis.com/wp-content/uploads/2014/10/symbol-male-and-female-md.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917"/>
            <a:stretch/>
          </p:blipFill>
          <p:spPr bwMode="auto">
            <a:xfrm>
              <a:off x="5309324" y="1425030"/>
              <a:ext cx="178875" cy="44827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https://thornleyfallis.com/wp-content/uploads/2014/10/symbol-male-and-female-md.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917"/>
            <a:stretch/>
          </p:blipFill>
          <p:spPr bwMode="auto">
            <a:xfrm>
              <a:off x="5585588" y="1435992"/>
              <a:ext cx="178875" cy="448278"/>
            </a:xfrm>
            <a:prstGeom prst="rect">
              <a:avLst/>
            </a:prstGeom>
            <a:noFill/>
            <a:extLst>
              <a:ext uri="{909E8E84-426E-40DD-AFC4-6F175D3DCCD1}">
                <a14:hiddenFill xmlns:a14="http://schemas.microsoft.com/office/drawing/2010/main">
                  <a:solidFill>
                    <a:srgbClr val="FFFFFF"/>
                  </a:solidFill>
                </a14:hiddenFill>
              </a:ext>
            </a:extLst>
          </p:spPr>
        </p:pic>
      </p:grpSp>
      <p:pic>
        <p:nvPicPr>
          <p:cNvPr id="60" name="Picture 2" descr="Image result for emirates transport bu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88" t="13295" r="14561" b="11445"/>
          <a:stretch/>
        </p:blipFill>
        <p:spPr bwMode="auto">
          <a:xfrm>
            <a:off x="681637" y="4059274"/>
            <a:ext cx="423526" cy="387371"/>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Image result for emirates transport bu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88" t="13295" r="14561" b="11445"/>
          <a:stretch/>
        </p:blipFill>
        <p:spPr bwMode="auto">
          <a:xfrm>
            <a:off x="1195652" y="4059274"/>
            <a:ext cx="423526" cy="387371"/>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Image result for emirates transport bu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88" t="13295" r="14561" b="11445"/>
          <a:stretch/>
        </p:blipFill>
        <p:spPr bwMode="auto">
          <a:xfrm>
            <a:off x="1677184" y="4040630"/>
            <a:ext cx="423526" cy="38737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Image result for emirates transport bu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88" t="13295" r="14561" b="11445"/>
          <a:stretch/>
        </p:blipFill>
        <p:spPr bwMode="auto">
          <a:xfrm>
            <a:off x="2191199" y="4040630"/>
            <a:ext cx="423526" cy="38737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Image result for emirates transport bu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88" t="13295" r="14561" b="11445"/>
          <a:stretch/>
        </p:blipFill>
        <p:spPr bwMode="auto">
          <a:xfrm>
            <a:off x="2691338" y="4034297"/>
            <a:ext cx="423526" cy="387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403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43801" y="1193694"/>
            <a:ext cx="9235120" cy="438977"/>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1pPr>
            <a:lvl2pPr marL="523875"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2pPr>
            <a:lvl3pPr marL="36195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3pPr>
            <a:lvl4pPr marL="714375" indent="-1714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HOW </a:t>
            </a:r>
            <a:r>
              <a:rPr lang="en-US" b="1" dirty="0" smtClean="0">
                <a:solidFill>
                  <a:sysClr val="windowText" lastClr="000000"/>
                </a:solidFill>
              </a:rPr>
              <a:t>DO </a:t>
            </a:r>
            <a:r>
              <a:rPr kumimoji="0" lang="en-US" sz="2400" b="1"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WE MAKE IT HAPPEN: THE LOGISTICS</a:t>
            </a:r>
          </a:p>
        </p:txBody>
      </p:sp>
      <p:pic>
        <p:nvPicPr>
          <p:cNvPr id="6" name="Picture 2" descr="Image result for adnec"/>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748" t="7987" r="28561" b="13762"/>
          <a:stretch/>
        </p:blipFill>
        <p:spPr bwMode="auto">
          <a:xfrm>
            <a:off x="5076629" y="2736061"/>
            <a:ext cx="839211" cy="10767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5048" t="20190" r="3810" b="5334"/>
          <a:stretch/>
        </p:blipFill>
        <p:spPr>
          <a:xfrm>
            <a:off x="7184935" y="2752599"/>
            <a:ext cx="1443675" cy="884760"/>
          </a:xfrm>
          <a:prstGeom prst="rect">
            <a:avLst/>
          </a:prstGeom>
        </p:spPr>
      </p:pic>
      <p:sp>
        <p:nvSpPr>
          <p:cNvPr id="8" name="Rectangle 7"/>
          <p:cNvSpPr/>
          <p:nvPr/>
        </p:nvSpPr>
        <p:spPr>
          <a:xfrm>
            <a:off x="287853" y="3727813"/>
            <a:ext cx="1469971" cy="830997"/>
          </a:xfrm>
          <a:prstGeom prst="rect">
            <a:avLst/>
          </a:prstGeom>
        </p:spPr>
        <p:txBody>
          <a:bodyPr wrap="square">
            <a:spAutoFit/>
          </a:bodyPr>
          <a:lstStyle/>
          <a:p>
            <a:pPr algn="ctr"/>
            <a:r>
              <a:rPr lang="en-US" sz="1200" dirty="0" smtClean="0">
                <a:solidFill>
                  <a:prstClr val="black"/>
                </a:solidFill>
                <a:latin typeface="Frutiger LT Arabic 45 Light" panose="020B0403030504020204" pitchFamily="34" charset="-78"/>
                <a:cs typeface="Frutiger LT Arabic 45 Light" panose="020B0403030504020204" pitchFamily="34" charset="-78"/>
              </a:rPr>
              <a:t>Schools organize transportation (buses) to IPIC Arena</a:t>
            </a:r>
            <a:endParaRPr lang="en-US" sz="1200" dirty="0">
              <a:solidFill>
                <a:prstClr val="black"/>
              </a:solidFill>
              <a:latin typeface="Frutiger LT Arabic 45 Light" panose="020B0403030504020204" pitchFamily="34" charset="-78"/>
              <a:cs typeface="Frutiger LT Arabic 45 Light" panose="020B0403030504020204" pitchFamily="34" charset="-78"/>
            </a:endParaRPr>
          </a:p>
        </p:txBody>
      </p:sp>
      <p:cxnSp>
        <p:nvCxnSpPr>
          <p:cNvPr id="9" name="Straight Arrow Connector 8"/>
          <p:cNvCxnSpPr>
            <a:endCxn id="31" idx="1"/>
          </p:cNvCxnSpPr>
          <p:nvPr/>
        </p:nvCxnSpPr>
        <p:spPr>
          <a:xfrm flipV="1">
            <a:off x="1548274" y="3255915"/>
            <a:ext cx="1279917" cy="17199"/>
          </a:xfrm>
          <a:prstGeom prst="straightConnector1">
            <a:avLst/>
          </a:prstGeom>
          <a:noFill/>
          <a:ln w="76200" cap="flat" cmpd="sng" algn="ctr">
            <a:solidFill>
              <a:srgbClr val="7030A0"/>
            </a:solidFill>
            <a:prstDash val="solid"/>
            <a:miter lim="800000"/>
            <a:tailEnd type="triangle"/>
          </a:ln>
          <a:effectLst/>
        </p:spPr>
      </p:cxnSp>
      <p:sp>
        <p:nvSpPr>
          <p:cNvPr id="10" name="Rectangle 9"/>
          <p:cNvSpPr/>
          <p:nvPr/>
        </p:nvSpPr>
        <p:spPr>
          <a:xfrm>
            <a:off x="2596596" y="3746151"/>
            <a:ext cx="1489027" cy="830997"/>
          </a:xfrm>
          <a:prstGeom prst="rect">
            <a:avLst/>
          </a:prstGeom>
        </p:spPr>
        <p:txBody>
          <a:bodyPr wrap="square">
            <a:spAutoFit/>
          </a:bodyPr>
          <a:lstStyle/>
          <a:p>
            <a:pPr algn="ctr"/>
            <a:r>
              <a:rPr lang="en-US" sz="1200" dirty="0" smtClean="0">
                <a:solidFill>
                  <a:prstClr val="black"/>
                </a:solidFill>
                <a:latin typeface="Frutiger LT Arabic 45 Light" panose="020B0403030504020204" pitchFamily="34" charset="-78"/>
                <a:cs typeface="Frutiger LT Arabic 45 Light" panose="020B0403030504020204" pitchFamily="34" charset="-78"/>
              </a:rPr>
              <a:t>Upon arrival, each bus gets a number and the same one is given to the teacher</a:t>
            </a:r>
            <a:endParaRPr lang="en-US" sz="1200" dirty="0">
              <a:solidFill>
                <a:prstClr val="black"/>
              </a:solidFill>
              <a:latin typeface="Frutiger LT Arabic 45 Light" panose="020B0403030504020204" pitchFamily="34" charset="-78"/>
              <a:cs typeface="Frutiger LT Arabic 45 Light" panose="020B0403030504020204" pitchFamily="34" charset="-78"/>
            </a:endParaRPr>
          </a:p>
        </p:txBody>
      </p:sp>
      <p:sp>
        <p:nvSpPr>
          <p:cNvPr id="11" name="Rectangle 10"/>
          <p:cNvSpPr/>
          <p:nvPr/>
        </p:nvSpPr>
        <p:spPr>
          <a:xfrm>
            <a:off x="4943055" y="3776307"/>
            <a:ext cx="1047750" cy="646331"/>
          </a:xfrm>
          <a:prstGeom prst="rect">
            <a:avLst/>
          </a:prstGeom>
        </p:spPr>
        <p:txBody>
          <a:bodyPr wrap="square">
            <a:spAutoFit/>
          </a:bodyPr>
          <a:lstStyle/>
          <a:p>
            <a:pPr algn="ctr"/>
            <a:r>
              <a:rPr lang="en-US" sz="1200" dirty="0" smtClean="0">
                <a:solidFill>
                  <a:prstClr val="black"/>
                </a:solidFill>
                <a:latin typeface="Frutiger LT Arabic 45 Light" panose="020B0403030504020204" pitchFamily="34" charset="-78"/>
                <a:cs typeface="Frutiger LT Arabic 45 Light" panose="020B0403030504020204" pitchFamily="34" charset="-78"/>
              </a:rPr>
              <a:t>Students experience at ADNEC</a:t>
            </a:r>
            <a:endParaRPr lang="en-US" sz="1200" dirty="0">
              <a:solidFill>
                <a:prstClr val="black"/>
              </a:solidFill>
              <a:latin typeface="Frutiger LT Arabic 45 Light" panose="020B0403030504020204" pitchFamily="34" charset="-78"/>
              <a:cs typeface="Frutiger LT Arabic 45 Light" panose="020B0403030504020204" pitchFamily="34" charset="-78"/>
            </a:endParaRPr>
          </a:p>
        </p:txBody>
      </p:sp>
      <p:cxnSp>
        <p:nvCxnSpPr>
          <p:cNvPr id="12" name="Straight Arrow Connector 11"/>
          <p:cNvCxnSpPr/>
          <p:nvPr/>
        </p:nvCxnSpPr>
        <p:spPr>
          <a:xfrm flipV="1">
            <a:off x="5990805" y="3265033"/>
            <a:ext cx="1068979" cy="16162"/>
          </a:xfrm>
          <a:prstGeom prst="straightConnector1">
            <a:avLst/>
          </a:prstGeom>
          <a:noFill/>
          <a:ln w="76200" cap="flat" cmpd="sng" algn="ctr">
            <a:solidFill>
              <a:srgbClr val="7030A0"/>
            </a:solidFill>
            <a:prstDash val="solid"/>
            <a:miter lim="800000"/>
            <a:tailEnd type="triangle"/>
          </a:ln>
          <a:effectLst/>
        </p:spPr>
      </p:cxnSp>
      <p:sp>
        <p:nvSpPr>
          <p:cNvPr id="13" name="Rectangle 12"/>
          <p:cNvSpPr/>
          <p:nvPr/>
        </p:nvSpPr>
        <p:spPr>
          <a:xfrm>
            <a:off x="5676928" y="2034707"/>
            <a:ext cx="1696731" cy="646331"/>
          </a:xfrm>
          <a:prstGeom prst="rect">
            <a:avLst/>
          </a:prstGeom>
        </p:spPr>
        <p:txBody>
          <a:bodyPr wrap="square">
            <a:spAutoFit/>
          </a:bodyPr>
          <a:lstStyle/>
          <a:p>
            <a:pPr algn="ctr"/>
            <a:r>
              <a:rPr lang="en-US" sz="1200" dirty="0" smtClean="0">
                <a:solidFill>
                  <a:prstClr val="black"/>
                </a:solidFill>
                <a:latin typeface="Frutiger LT Arabic 45 Light" panose="020B0403030504020204" pitchFamily="34" charset="-78"/>
                <a:cs typeface="Frutiger LT Arabic 45 Light" panose="020B0403030504020204" pitchFamily="34" charset="-78"/>
              </a:rPr>
              <a:t>Students are shuttled back to IPIC Arena (by WSAD2017)</a:t>
            </a:r>
            <a:endParaRPr lang="en-US" sz="1200" dirty="0">
              <a:solidFill>
                <a:prstClr val="black"/>
              </a:solidFill>
              <a:latin typeface="Frutiger LT Arabic 45 Light" panose="020B0403030504020204" pitchFamily="34" charset="-78"/>
              <a:cs typeface="Frutiger LT Arabic 45 Light" panose="020B0403030504020204" pitchFamily="34" charset="-78"/>
            </a:endParaRPr>
          </a:p>
        </p:txBody>
      </p:sp>
      <p:cxnSp>
        <p:nvCxnSpPr>
          <p:cNvPr id="14" name="Straight Arrow Connector 13"/>
          <p:cNvCxnSpPr/>
          <p:nvPr/>
        </p:nvCxnSpPr>
        <p:spPr>
          <a:xfrm flipV="1">
            <a:off x="8805456" y="3238376"/>
            <a:ext cx="963074" cy="14549"/>
          </a:xfrm>
          <a:prstGeom prst="straightConnector1">
            <a:avLst/>
          </a:prstGeom>
          <a:noFill/>
          <a:ln w="76200" cap="flat" cmpd="sng" algn="ctr">
            <a:solidFill>
              <a:srgbClr val="7030A0"/>
            </a:solidFill>
            <a:prstDash val="solid"/>
            <a:miter lim="800000"/>
            <a:tailEnd type="triangle"/>
          </a:ln>
          <a:effectLst/>
        </p:spPr>
      </p:cxnSp>
      <p:sp>
        <p:nvSpPr>
          <p:cNvPr id="15" name="Rectangle 14"/>
          <p:cNvSpPr/>
          <p:nvPr/>
        </p:nvSpPr>
        <p:spPr>
          <a:xfrm>
            <a:off x="7148332" y="3675582"/>
            <a:ext cx="1480277" cy="1384995"/>
          </a:xfrm>
          <a:prstGeom prst="rect">
            <a:avLst/>
          </a:prstGeom>
        </p:spPr>
        <p:txBody>
          <a:bodyPr wrap="square">
            <a:spAutoFit/>
          </a:bodyPr>
          <a:lstStyle/>
          <a:p>
            <a:pPr algn="ctr"/>
            <a:r>
              <a:rPr lang="en-US" sz="1200" dirty="0" smtClean="0">
                <a:solidFill>
                  <a:prstClr val="black"/>
                </a:solidFill>
                <a:latin typeface="Frutiger LT Arabic 45 Light" panose="020B0403030504020204" pitchFamily="34" charset="-78"/>
                <a:cs typeface="Frutiger LT Arabic 45 Light" panose="020B0403030504020204" pitchFamily="34" charset="-78"/>
              </a:rPr>
              <a:t>Schools wait until their bus is called from parking area to load zone. Holding area will also be for meal bags distribution</a:t>
            </a:r>
            <a:endParaRPr lang="en-US" sz="1200" dirty="0">
              <a:solidFill>
                <a:prstClr val="black"/>
              </a:solidFill>
              <a:latin typeface="Frutiger LT Arabic 45 Light" panose="020B0403030504020204" pitchFamily="34" charset="-78"/>
              <a:cs typeface="Frutiger LT Arabic 45 Light" panose="020B0403030504020204" pitchFamily="34" charset="-78"/>
            </a:endParaRPr>
          </a:p>
        </p:txBody>
      </p:sp>
      <p:sp>
        <p:nvSpPr>
          <p:cNvPr id="16" name="Rectangle 15"/>
          <p:cNvSpPr/>
          <p:nvPr/>
        </p:nvSpPr>
        <p:spPr>
          <a:xfrm>
            <a:off x="9566565" y="3737573"/>
            <a:ext cx="1787890" cy="830997"/>
          </a:xfrm>
          <a:prstGeom prst="rect">
            <a:avLst/>
          </a:prstGeom>
        </p:spPr>
        <p:txBody>
          <a:bodyPr wrap="square">
            <a:spAutoFit/>
          </a:bodyPr>
          <a:lstStyle/>
          <a:p>
            <a:pPr algn="ctr"/>
            <a:r>
              <a:rPr lang="en-US" sz="1200" dirty="0" smtClean="0">
                <a:solidFill>
                  <a:prstClr val="black"/>
                </a:solidFill>
                <a:latin typeface="Frutiger LT Arabic 45 Light" panose="020B0403030504020204" pitchFamily="34" charset="-78"/>
                <a:cs typeface="Frutiger LT Arabic 45 Light" panose="020B0403030504020204" pitchFamily="34" charset="-78"/>
              </a:rPr>
              <a:t>Buses lined up at load zone. Schools find their buses and depart back to school</a:t>
            </a:r>
            <a:endParaRPr lang="en-US" sz="1200" dirty="0">
              <a:solidFill>
                <a:prstClr val="black"/>
              </a:solidFill>
              <a:latin typeface="Frutiger LT Arabic 45 Light" panose="020B0403030504020204" pitchFamily="34" charset="-78"/>
              <a:cs typeface="Frutiger LT Arabic 45 Light" panose="020B0403030504020204" pitchFamily="34" charset="-78"/>
            </a:endParaRPr>
          </a:p>
        </p:txBody>
      </p:sp>
      <p:pic>
        <p:nvPicPr>
          <p:cNvPr id="17" name="Picture 2" descr="Image result for emirates transport bu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88" t="13295" r="14561" b="11445"/>
          <a:stretch/>
        </p:blipFill>
        <p:spPr bwMode="auto">
          <a:xfrm>
            <a:off x="1903136" y="2770185"/>
            <a:ext cx="464441" cy="42479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357620" y="2080299"/>
            <a:ext cx="1555472" cy="646331"/>
          </a:xfrm>
          <a:prstGeom prst="rect">
            <a:avLst/>
          </a:prstGeom>
        </p:spPr>
        <p:txBody>
          <a:bodyPr wrap="square">
            <a:spAutoFit/>
          </a:bodyPr>
          <a:lstStyle/>
          <a:p>
            <a:pPr algn="ctr"/>
            <a:r>
              <a:rPr lang="en-US" sz="1200" dirty="0" smtClean="0">
                <a:solidFill>
                  <a:prstClr val="black"/>
                </a:solidFill>
                <a:latin typeface="Frutiger LT Arabic 45 Light" panose="020B0403030504020204" pitchFamily="34" charset="-78"/>
                <a:cs typeface="Frutiger LT Arabic 45 Light" panose="020B0403030504020204" pitchFamily="34" charset="-78"/>
              </a:rPr>
              <a:t>School buses travel from around the UAE</a:t>
            </a:r>
            <a:endParaRPr lang="en-US" sz="1200" dirty="0">
              <a:solidFill>
                <a:prstClr val="black"/>
              </a:solidFill>
              <a:latin typeface="Frutiger LT Arabic 45 Light" panose="020B0403030504020204" pitchFamily="34" charset="-78"/>
              <a:cs typeface="Frutiger LT Arabic 45 Light" panose="020B0403030504020204" pitchFamily="34" charset="-78"/>
            </a:endParaRPr>
          </a:p>
        </p:txBody>
      </p:sp>
      <p:pic>
        <p:nvPicPr>
          <p:cNvPr id="19" name="Picture 6" descr="Image result for ipic aren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9274" y="4923590"/>
            <a:ext cx="1111563" cy="739884"/>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a:stCxn id="10" idx="2"/>
            <a:endCxn id="19" idx="1"/>
          </p:cNvCxnSpPr>
          <p:nvPr/>
        </p:nvCxnSpPr>
        <p:spPr>
          <a:xfrm>
            <a:off x="3341110" y="4577148"/>
            <a:ext cx="738164" cy="716384"/>
          </a:xfrm>
          <a:prstGeom prst="straightConnector1">
            <a:avLst/>
          </a:prstGeom>
          <a:noFill/>
          <a:ln w="76200" cap="flat" cmpd="sng" algn="ctr">
            <a:solidFill>
              <a:srgbClr val="7030A0"/>
            </a:solidFill>
            <a:prstDash val="solid"/>
            <a:miter lim="800000"/>
            <a:tailEnd type="triangle"/>
          </a:ln>
          <a:effectLst/>
        </p:spPr>
      </p:cxnSp>
      <p:sp>
        <p:nvSpPr>
          <p:cNvPr id="21" name="Rectangle 20"/>
          <p:cNvSpPr/>
          <p:nvPr/>
        </p:nvSpPr>
        <p:spPr>
          <a:xfrm>
            <a:off x="901881" y="4725689"/>
            <a:ext cx="2443376" cy="646331"/>
          </a:xfrm>
          <a:prstGeom prst="rect">
            <a:avLst/>
          </a:prstGeom>
        </p:spPr>
        <p:txBody>
          <a:bodyPr wrap="square">
            <a:spAutoFit/>
          </a:bodyPr>
          <a:lstStyle/>
          <a:p>
            <a:pPr algn="ctr"/>
            <a:r>
              <a:rPr lang="en-US" sz="1200" dirty="0" smtClean="0">
                <a:solidFill>
                  <a:prstClr val="black"/>
                </a:solidFill>
                <a:latin typeface="Frutiger LT Arabic 45 Light" panose="020B0403030504020204" pitchFamily="34" charset="-78"/>
                <a:cs typeface="Frutiger LT Arabic 45 Light" panose="020B0403030504020204" pitchFamily="34" charset="-78"/>
              </a:rPr>
              <a:t>Students walk from load zone to IPIC Arena (registration check and security screening)</a:t>
            </a:r>
            <a:endParaRPr lang="en-US" sz="1200" dirty="0">
              <a:solidFill>
                <a:prstClr val="black"/>
              </a:solidFill>
              <a:latin typeface="Frutiger LT Arabic 45 Light" panose="020B0403030504020204" pitchFamily="34" charset="-78"/>
              <a:cs typeface="Frutiger LT Arabic 45 Light" panose="020B0403030504020204" pitchFamily="34" charset="-78"/>
            </a:endParaRPr>
          </a:p>
        </p:txBody>
      </p:sp>
      <p:pic>
        <p:nvPicPr>
          <p:cNvPr id="22" name="Picture 21"/>
          <p:cNvPicPr>
            <a:picLocks noChangeAspect="1"/>
          </p:cNvPicPr>
          <p:nvPr/>
        </p:nvPicPr>
        <p:blipFill rotWithShape="1">
          <a:blip r:embed="rId6"/>
          <a:srcRect l="50052" t="463" r="13245" b="-463"/>
          <a:stretch/>
        </p:blipFill>
        <p:spPr>
          <a:xfrm>
            <a:off x="3506079" y="4710401"/>
            <a:ext cx="317159" cy="288037"/>
          </a:xfrm>
          <a:prstGeom prst="rect">
            <a:avLst/>
          </a:prstGeom>
        </p:spPr>
      </p:pic>
      <p:cxnSp>
        <p:nvCxnSpPr>
          <p:cNvPr id="23" name="Straight Arrow Connector 22"/>
          <p:cNvCxnSpPr>
            <a:stCxn id="19" idx="3"/>
            <a:endCxn id="11" idx="2"/>
          </p:cNvCxnSpPr>
          <p:nvPr/>
        </p:nvCxnSpPr>
        <p:spPr>
          <a:xfrm flipV="1">
            <a:off x="5190837" y="4422638"/>
            <a:ext cx="276093" cy="870894"/>
          </a:xfrm>
          <a:prstGeom prst="straightConnector1">
            <a:avLst/>
          </a:prstGeom>
          <a:noFill/>
          <a:ln w="76200" cap="flat" cmpd="sng" algn="ctr">
            <a:solidFill>
              <a:srgbClr val="7030A0"/>
            </a:solidFill>
            <a:prstDash val="solid"/>
            <a:miter lim="800000"/>
            <a:tailEnd type="triangle"/>
          </a:ln>
          <a:effectLst/>
        </p:spPr>
      </p:cxnSp>
      <p:pic>
        <p:nvPicPr>
          <p:cNvPr id="24" name="Picture 2" descr="Image result for emirates transport bus"/>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88" t="13295" r="14561" b="11445"/>
          <a:stretch/>
        </p:blipFill>
        <p:spPr bwMode="auto">
          <a:xfrm>
            <a:off x="5179108" y="4769080"/>
            <a:ext cx="299550" cy="273979"/>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5364157" y="4710401"/>
            <a:ext cx="1510685" cy="646331"/>
          </a:xfrm>
          <a:prstGeom prst="rect">
            <a:avLst/>
          </a:prstGeom>
        </p:spPr>
        <p:txBody>
          <a:bodyPr wrap="square">
            <a:spAutoFit/>
          </a:bodyPr>
          <a:lstStyle/>
          <a:p>
            <a:pPr algn="ctr"/>
            <a:r>
              <a:rPr lang="en-US" sz="1200" dirty="0" smtClean="0">
                <a:solidFill>
                  <a:prstClr val="black"/>
                </a:solidFill>
                <a:latin typeface="Frutiger LT Arabic 45 Light" panose="020B0403030504020204" pitchFamily="34" charset="-78"/>
                <a:cs typeface="Frutiger LT Arabic 45 Light" panose="020B0403030504020204" pitchFamily="34" charset="-78"/>
              </a:rPr>
              <a:t>Students are shuttled to ADNEC (by WSAD2017)</a:t>
            </a:r>
            <a:endParaRPr lang="en-US" sz="1200" dirty="0">
              <a:solidFill>
                <a:prstClr val="black"/>
              </a:solidFill>
              <a:latin typeface="Frutiger LT Arabic 45 Light" panose="020B0403030504020204" pitchFamily="34" charset="-78"/>
              <a:cs typeface="Frutiger LT Arabic 45 Light" panose="020B0403030504020204" pitchFamily="34" charset="-78"/>
            </a:endParaRPr>
          </a:p>
        </p:txBody>
      </p:sp>
      <p:pic>
        <p:nvPicPr>
          <p:cNvPr id="26" name="Picture 2" descr="Image result for emirates transport bu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88" t="13295" r="14561" b="11445"/>
          <a:stretch/>
        </p:blipFill>
        <p:spPr bwMode="auto">
          <a:xfrm>
            <a:off x="6206066" y="2733264"/>
            <a:ext cx="464441" cy="424794"/>
          </a:xfrm>
          <a:prstGeom prst="rect">
            <a:avLst/>
          </a:prstGeom>
          <a:noFill/>
          <a:extLst>
            <a:ext uri="{909E8E84-426E-40DD-AFC4-6F175D3DCCD1}">
              <a14:hiddenFill xmlns:a14="http://schemas.microsoft.com/office/drawing/2010/main">
                <a:solidFill>
                  <a:srgbClr val="FFFFFF"/>
                </a:solidFill>
              </a14:hiddenFill>
            </a:ext>
          </a:extLst>
        </p:spPr>
      </p:pic>
      <p:sp>
        <p:nvSpPr>
          <p:cNvPr id="27" name="Title 1"/>
          <p:cNvSpPr txBox="1">
            <a:spLocks/>
          </p:cNvSpPr>
          <p:nvPr/>
        </p:nvSpPr>
        <p:spPr>
          <a:xfrm>
            <a:off x="539496" y="210312"/>
            <a:ext cx="9235120" cy="630000"/>
          </a:xfrm>
          <a:prstGeom prst="rect">
            <a:avLst/>
          </a:prstGeom>
        </p:spPr>
        <p:txBody>
          <a:bodyPr anchor="t" anchorCtr="0">
            <a:noAutofit/>
          </a:bodyPr>
          <a:lstStyle>
            <a:lvl1pPr algn="l" defTabSz="914400" rtl="0" eaLnBrk="1" latinLnBrk="0" hangingPunct="1">
              <a:lnSpc>
                <a:spcPts val="3600"/>
              </a:lnSpc>
              <a:spcBef>
                <a:spcPct val="0"/>
              </a:spcBef>
              <a:buNone/>
              <a:defRPr sz="3600" b="1" i="0" kern="1200" cap="all" baseline="0">
                <a:solidFill>
                  <a:srgbClr val="A6192E"/>
                </a:solidFill>
                <a:latin typeface="Frutiger LT Com 45 Light" panose="020B0303030504020204" pitchFamily="34" charset="0"/>
                <a:ea typeface="+mj-ea"/>
                <a:cs typeface="+mj-cs"/>
              </a:defRPr>
            </a:lvl1pPr>
          </a:lstStyle>
          <a:p>
            <a:pPr marL="0" marR="0" lvl="0" indent="0" algn="l" defTabSz="914400" rtl="0" eaLnBrk="1" fontAlgn="auto" latinLnBrk="0" hangingPunct="1">
              <a:lnSpc>
                <a:spcPts val="36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rgbClr val="7030A0"/>
                </a:solidFill>
                <a:effectLst/>
                <a:uLnTx/>
                <a:uFillTx/>
                <a:latin typeface="Frutiger LT Com 45 Light" panose="020B0303030504020204" pitchFamily="34" charset="0"/>
                <a:ea typeface="+mj-ea"/>
                <a:cs typeface="+mj-cs"/>
              </a:rPr>
              <a:t>What do you need to do to visit worldskills abu dhabi 2017?</a:t>
            </a:r>
            <a:endParaRPr kumimoji="0" lang="en-GB" sz="3600" b="1" i="0" u="none" strike="noStrike" kern="1200" cap="all" spc="0" normalizeH="0" baseline="0" noProof="0" dirty="0">
              <a:ln>
                <a:noFill/>
              </a:ln>
              <a:solidFill>
                <a:srgbClr val="7030A0"/>
              </a:solidFill>
              <a:effectLst/>
              <a:uLnTx/>
              <a:uFillTx/>
              <a:latin typeface="Frutiger LT Com 45 Light" panose="020B0303030504020204" pitchFamily="34" charset="0"/>
              <a:ea typeface="+mj-ea"/>
              <a:cs typeface="+mj-cs"/>
            </a:endParaRPr>
          </a:p>
        </p:txBody>
      </p:sp>
      <p:pic>
        <p:nvPicPr>
          <p:cNvPr id="28" name="Picture 27"/>
          <p:cNvPicPr>
            <a:picLocks noChangeAspect="1"/>
          </p:cNvPicPr>
          <p:nvPr/>
        </p:nvPicPr>
        <p:blipFill rotWithShape="1">
          <a:blip r:embed="rId6"/>
          <a:srcRect l="50052" t="463" r="13245" b="-463"/>
          <a:stretch/>
        </p:blipFill>
        <p:spPr>
          <a:xfrm>
            <a:off x="9047219" y="2749430"/>
            <a:ext cx="454549" cy="408628"/>
          </a:xfrm>
          <a:prstGeom prst="rect">
            <a:avLst/>
          </a:prstGeom>
        </p:spPr>
      </p:pic>
      <p:sp>
        <p:nvSpPr>
          <p:cNvPr id="29" name="Rectangle 28"/>
          <p:cNvSpPr/>
          <p:nvPr/>
        </p:nvSpPr>
        <p:spPr>
          <a:xfrm>
            <a:off x="8533646" y="2225411"/>
            <a:ext cx="1555472" cy="461665"/>
          </a:xfrm>
          <a:prstGeom prst="rect">
            <a:avLst/>
          </a:prstGeom>
        </p:spPr>
        <p:txBody>
          <a:bodyPr wrap="square">
            <a:spAutoFit/>
          </a:bodyPr>
          <a:lstStyle/>
          <a:p>
            <a:pPr algn="ctr"/>
            <a:r>
              <a:rPr lang="en-US" sz="1200" dirty="0" smtClean="0">
                <a:solidFill>
                  <a:prstClr val="black"/>
                </a:solidFill>
                <a:latin typeface="Frutiger LT Arabic 45 Light" panose="020B0403030504020204" pitchFamily="34" charset="-78"/>
                <a:cs typeface="Frutiger LT Arabic 45 Light" panose="020B0403030504020204" pitchFamily="34" charset="-78"/>
              </a:rPr>
              <a:t>Students walk back to load zone</a:t>
            </a:r>
            <a:endParaRPr lang="en-US" sz="1200" dirty="0">
              <a:solidFill>
                <a:prstClr val="black"/>
              </a:solidFill>
              <a:latin typeface="Frutiger LT Arabic 45 Light" panose="020B0403030504020204" pitchFamily="34" charset="-78"/>
              <a:cs typeface="Frutiger LT Arabic 45 Light" panose="020B0403030504020204" pitchFamily="34" charset="-78"/>
            </a:endParaRPr>
          </a:p>
        </p:txBody>
      </p:sp>
      <p:pic>
        <p:nvPicPr>
          <p:cNvPr id="30" name="Picture 2" descr="Image result for emirates transport bus"/>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888" t="13295" r="14561" b="11445"/>
          <a:stretch/>
        </p:blipFill>
        <p:spPr bwMode="auto">
          <a:xfrm>
            <a:off x="503380" y="2772117"/>
            <a:ext cx="1044894" cy="95569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Image result for emirates transport bus"/>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888" t="13295" r="14561" b="11445"/>
          <a:stretch/>
        </p:blipFill>
        <p:spPr bwMode="auto">
          <a:xfrm>
            <a:off x="2828191" y="2778067"/>
            <a:ext cx="1044894" cy="95569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Image result for emirates transport bus"/>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888" t="13295" r="14561" b="11445"/>
          <a:stretch/>
        </p:blipFill>
        <p:spPr bwMode="auto">
          <a:xfrm>
            <a:off x="9938063" y="2772117"/>
            <a:ext cx="1044894" cy="95569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88734" y="3005858"/>
            <a:ext cx="153568" cy="148205"/>
          </a:xfrm>
          <a:prstGeom prst="rect">
            <a:avLst/>
          </a:prstGeom>
        </p:spPr>
      </p:pic>
      <p:pic>
        <p:nvPicPr>
          <p:cNvPr id="34" name="Picture 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42302" y="3005858"/>
            <a:ext cx="153568" cy="148205"/>
          </a:xfrm>
          <a:prstGeom prst="rect">
            <a:avLst/>
          </a:prstGeom>
        </p:spPr>
      </p:pic>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7445" y="3003426"/>
            <a:ext cx="153568" cy="148205"/>
          </a:xfrm>
          <a:prstGeom prst="rect">
            <a:avLst/>
          </a:prstGeom>
        </p:spPr>
      </p:pic>
      <p:pic>
        <p:nvPicPr>
          <p:cNvPr id="36" name="Picture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27291" y="2995341"/>
            <a:ext cx="153568" cy="148205"/>
          </a:xfrm>
          <a:prstGeom prst="rect">
            <a:avLst/>
          </a:prstGeom>
        </p:spPr>
      </p:pic>
      <p:pic>
        <p:nvPicPr>
          <p:cNvPr id="37" name="Picture 3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80859" y="2995341"/>
            <a:ext cx="153568" cy="148205"/>
          </a:xfrm>
          <a:prstGeom prst="rect">
            <a:avLst/>
          </a:prstGeom>
        </p:spPr>
      </p:pic>
    </p:spTree>
    <p:extLst>
      <p:ext uri="{BB962C8B-B14F-4D97-AF65-F5344CB8AC3E}">
        <p14:creationId xmlns:p14="http://schemas.microsoft.com/office/powerpoint/2010/main" val="212044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3" grpId="0"/>
      <p:bldP spid="15" grpId="0"/>
      <p:bldP spid="16" grpId="0"/>
      <p:bldP spid="18" grpId="0"/>
      <p:bldP spid="21" grpId="0"/>
      <p:bldP spid="25"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7840" b="5554"/>
          <a:stretch/>
        </p:blipFill>
        <p:spPr>
          <a:xfrm>
            <a:off x="1017861" y="1558549"/>
            <a:ext cx="8263282" cy="4409995"/>
          </a:xfrm>
          <a:prstGeom prst="rect">
            <a:avLst/>
          </a:prstGeom>
        </p:spPr>
      </p:pic>
      <p:sp>
        <p:nvSpPr>
          <p:cNvPr id="6" name="TextBox 5"/>
          <p:cNvSpPr txBox="1"/>
          <p:nvPr/>
        </p:nvSpPr>
        <p:spPr>
          <a:xfrm rot="1296830">
            <a:off x="5308988" y="3263955"/>
            <a:ext cx="598311"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800" dirty="0" smtClean="0"/>
              <a:t>SCHOOLS EXIT</a:t>
            </a:r>
            <a:endParaRPr lang="en-US" sz="800" dirty="0"/>
          </a:p>
        </p:txBody>
      </p:sp>
      <p:sp>
        <p:nvSpPr>
          <p:cNvPr id="7" name="TextBox 6"/>
          <p:cNvSpPr txBox="1"/>
          <p:nvPr/>
        </p:nvSpPr>
        <p:spPr>
          <a:xfrm>
            <a:off x="5395110" y="4648177"/>
            <a:ext cx="2276475" cy="215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800" dirty="0" smtClean="0"/>
              <a:t>ARRIVAL OF SHUTTLE BUSES POST ADNEC VISIT</a:t>
            </a:r>
            <a:endParaRPr lang="en-US" sz="800" dirty="0"/>
          </a:p>
        </p:txBody>
      </p:sp>
      <p:sp>
        <p:nvSpPr>
          <p:cNvPr id="8" name="TextBox 7"/>
          <p:cNvSpPr txBox="1"/>
          <p:nvPr/>
        </p:nvSpPr>
        <p:spPr>
          <a:xfrm>
            <a:off x="3722925" y="3179596"/>
            <a:ext cx="656679"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800" dirty="0" smtClean="0"/>
              <a:t>SCHOOLS ENTRANCE</a:t>
            </a:r>
            <a:endParaRPr lang="en-US" sz="800" dirty="0"/>
          </a:p>
        </p:txBody>
      </p:sp>
      <p:sp>
        <p:nvSpPr>
          <p:cNvPr id="9" name="TextBox 8"/>
          <p:cNvSpPr txBox="1"/>
          <p:nvPr/>
        </p:nvSpPr>
        <p:spPr>
          <a:xfrm>
            <a:off x="3778894" y="4366594"/>
            <a:ext cx="907163"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800" smtClean="0"/>
              <a:t>ACCESS TO SHUTTLE BUSES</a:t>
            </a:r>
            <a:endParaRPr lang="en-US" sz="800" dirty="0"/>
          </a:p>
        </p:txBody>
      </p:sp>
      <p:sp>
        <p:nvSpPr>
          <p:cNvPr id="10" name="Right Arrow 9"/>
          <p:cNvSpPr/>
          <p:nvPr/>
        </p:nvSpPr>
        <p:spPr>
          <a:xfrm>
            <a:off x="4286338" y="4172339"/>
            <a:ext cx="81280" cy="69382"/>
          </a:xfrm>
          <a:prstGeom prst="rightArrow">
            <a:avLst/>
          </a:prstGeom>
          <a:solidFill>
            <a:srgbClr val="73FB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990090" y="3584633"/>
            <a:ext cx="204098" cy="174609"/>
          </a:xfrm>
          <a:prstGeom prst="ellipse">
            <a:avLst/>
          </a:prstGeom>
          <a:solidFill>
            <a:srgbClr val="97D7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149728" y="3545546"/>
            <a:ext cx="204098" cy="1746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4224929" y="4744528"/>
            <a:ext cx="204098" cy="17460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4663330" y="4744273"/>
            <a:ext cx="204098" cy="17460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4117447" y="3854843"/>
            <a:ext cx="137889" cy="362318"/>
            <a:chOff x="4023928" y="3969621"/>
            <a:chExt cx="137889" cy="391562"/>
          </a:xfrm>
        </p:grpSpPr>
        <p:sp>
          <p:nvSpPr>
            <p:cNvPr id="16" name="Rectangle 15"/>
            <p:cNvSpPr/>
            <p:nvPr/>
          </p:nvSpPr>
          <p:spPr>
            <a:xfrm>
              <a:off x="4028511" y="3969621"/>
              <a:ext cx="4571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028509" y="4014994"/>
              <a:ext cx="4571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026590" y="4060205"/>
              <a:ext cx="4571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027847" y="4104115"/>
              <a:ext cx="4571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023928" y="4148027"/>
              <a:ext cx="4571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026590" y="4189296"/>
              <a:ext cx="4571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023928" y="4235534"/>
              <a:ext cx="4571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023928" y="4276807"/>
              <a:ext cx="4571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024067" y="4315447"/>
              <a:ext cx="4571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069578" y="4315464"/>
              <a:ext cx="4571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116098" y="4312575"/>
              <a:ext cx="4571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Oval 26"/>
          <p:cNvSpPr/>
          <p:nvPr/>
        </p:nvSpPr>
        <p:spPr>
          <a:xfrm>
            <a:off x="5111105" y="4769991"/>
            <a:ext cx="204098" cy="174609"/>
          </a:xfrm>
          <a:prstGeom prst="ellipse">
            <a:avLst/>
          </a:prstGeom>
          <a:solidFill>
            <a:srgbClr val="DF46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Arrow Connector 27"/>
          <p:cNvCxnSpPr/>
          <p:nvPr/>
        </p:nvCxnSpPr>
        <p:spPr>
          <a:xfrm flipH="1">
            <a:off x="5348234" y="4944601"/>
            <a:ext cx="713589" cy="13884"/>
          </a:xfrm>
          <a:prstGeom prst="straightConnector1">
            <a:avLst/>
          </a:prstGeom>
          <a:ln w="38100">
            <a:solidFill>
              <a:srgbClr val="DF466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6094852" y="4931874"/>
            <a:ext cx="1540676" cy="13884"/>
          </a:xfrm>
          <a:prstGeom prst="straightConnector1">
            <a:avLst/>
          </a:prstGeom>
          <a:ln w="38100">
            <a:solidFill>
              <a:srgbClr val="DF466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3701326" y="4798132"/>
            <a:ext cx="396365" cy="330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3198858" y="4821231"/>
            <a:ext cx="500872" cy="13725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2128913" y="4957802"/>
            <a:ext cx="1019551" cy="68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122873" y="3535197"/>
            <a:ext cx="826420" cy="184959"/>
          </a:xfrm>
          <a:prstGeom prst="straightConnector1">
            <a:avLst/>
          </a:prstGeom>
          <a:ln w="57150">
            <a:solidFill>
              <a:srgbClr val="97D7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451947" y="2987720"/>
            <a:ext cx="626299" cy="512797"/>
          </a:xfrm>
          <a:prstGeom prst="straightConnector1">
            <a:avLst/>
          </a:prstGeom>
          <a:ln w="57150">
            <a:solidFill>
              <a:srgbClr val="97D700"/>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4760496" y="4441001"/>
            <a:ext cx="45719" cy="289180"/>
            <a:chOff x="5143960" y="4727506"/>
            <a:chExt cx="46986" cy="347674"/>
          </a:xfrm>
        </p:grpSpPr>
        <p:sp>
          <p:nvSpPr>
            <p:cNvPr id="36" name="Rectangle 35"/>
            <p:cNvSpPr/>
            <p:nvPr/>
          </p:nvSpPr>
          <p:spPr>
            <a:xfrm>
              <a:off x="5144430" y="5029461"/>
              <a:ext cx="4571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144429" y="4984293"/>
              <a:ext cx="4571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143960" y="4947581"/>
              <a:ext cx="4571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143960" y="4907706"/>
              <a:ext cx="4571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143961" y="4863201"/>
              <a:ext cx="4571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144594" y="4817738"/>
              <a:ext cx="4571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145227" y="4772977"/>
              <a:ext cx="4571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144594" y="4727506"/>
              <a:ext cx="4571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4" name="Straight Arrow Connector 43"/>
          <p:cNvCxnSpPr/>
          <p:nvPr/>
        </p:nvCxnSpPr>
        <p:spPr>
          <a:xfrm flipV="1">
            <a:off x="5101975" y="3038403"/>
            <a:ext cx="181956" cy="48943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5401083" y="2368293"/>
            <a:ext cx="251264" cy="59809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652347" y="2292989"/>
            <a:ext cx="1212843" cy="42351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7" name="Picture 2" descr="Image result for emirates transport bu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88" t="13295" r="14561" b="11445"/>
          <a:stretch/>
        </p:blipFill>
        <p:spPr bwMode="auto">
          <a:xfrm>
            <a:off x="2128912" y="2664098"/>
            <a:ext cx="332184" cy="28113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rotWithShape="1">
          <a:blip r:embed="rId4"/>
          <a:srcRect l="50052" t="463" r="13245" b="-463"/>
          <a:stretch/>
        </p:blipFill>
        <p:spPr>
          <a:xfrm>
            <a:off x="3969962" y="3612737"/>
            <a:ext cx="236645" cy="196849"/>
          </a:xfrm>
          <a:prstGeom prst="rect">
            <a:avLst/>
          </a:prstGeom>
        </p:spPr>
      </p:pic>
      <p:pic>
        <p:nvPicPr>
          <p:cNvPr id="49" name="Picture 48"/>
          <p:cNvPicPr>
            <a:picLocks noChangeAspect="1"/>
          </p:cNvPicPr>
          <p:nvPr/>
        </p:nvPicPr>
        <p:blipFill rotWithShape="1">
          <a:blip r:embed="rId4"/>
          <a:srcRect l="50052" t="463" r="13245" b="-463"/>
          <a:stretch/>
        </p:blipFill>
        <p:spPr>
          <a:xfrm>
            <a:off x="4623947" y="4203056"/>
            <a:ext cx="286585" cy="238391"/>
          </a:xfrm>
          <a:prstGeom prst="rect">
            <a:avLst/>
          </a:prstGeom>
        </p:spPr>
      </p:pic>
      <p:pic>
        <p:nvPicPr>
          <p:cNvPr id="50" name="Picture 2" descr="Image result for emirates transport bu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88" t="13295" r="14561" b="11445"/>
          <a:stretch/>
        </p:blipFill>
        <p:spPr bwMode="auto">
          <a:xfrm>
            <a:off x="4336217" y="4939432"/>
            <a:ext cx="129874" cy="10991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Image result for emirates transport bu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88" t="13295" r="14561" b="11445"/>
          <a:stretch/>
        </p:blipFill>
        <p:spPr bwMode="auto">
          <a:xfrm>
            <a:off x="4472887" y="4937016"/>
            <a:ext cx="129874" cy="10991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Image result for emirates transport bu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88" t="13295" r="14561" b="11445"/>
          <a:stretch/>
        </p:blipFill>
        <p:spPr bwMode="auto">
          <a:xfrm>
            <a:off x="4611785" y="4939433"/>
            <a:ext cx="129874" cy="10991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Image result for emirates transport bu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88" t="13295" r="14561" b="11445"/>
          <a:stretch/>
        </p:blipFill>
        <p:spPr bwMode="auto">
          <a:xfrm>
            <a:off x="4753933" y="4939434"/>
            <a:ext cx="129874" cy="10991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Image result for emirates transport bu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88" t="13295" r="14561" b="11445"/>
          <a:stretch/>
        </p:blipFill>
        <p:spPr bwMode="auto">
          <a:xfrm>
            <a:off x="3784263" y="4937014"/>
            <a:ext cx="129874" cy="10991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Image result for emirates transport bu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88" t="13295" r="14561" b="11445"/>
          <a:stretch/>
        </p:blipFill>
        <p:spPr bwMode="auto">
          <a:xfrm>
            <a:off x="3920933" y="4934598"/>
            <a:ext cx="129874" cy="10991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Image result for emirates transport bu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88" t="13295" r="14561" b="11445"/>
          <a:stretch/>
        </p:blipFill>
        <p:spPr bwMode="auto">
          <a:xfrm>
            <a:off x="4059831" y="4937015"/>
            <a:ext cx="129874" cy="109915"/>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Image result for emirates transport bu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88" t="13295" r="14561" b="11445"/>
          <a:stretch/>
        </p:blipFill>
        <p:spPr bwMode="auto">
          <a:xfrm>
            <a:off x="4201979" y="4937016"/>
            <a:ext cx="129874" cy="10991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Image result for emirates transport bu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88" t="13295" r="14561" b="11445"/>
          <a:stretch/>
        </p:blipFill>
        <p:spPr bwMode="auto">
          <a:xfrm>
            <a:off x="7682446" y="4898730"/>
            <a:ext cx="129874" cy="10991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p:cNvPicPr>
            <a:picLocks noChangeAspect="1"/>
          </p:cNvPicPr>
          <p:nvPr/>
        </p:nvPicPr>
        <p:blipFill rotWithShape="1">
          <a:blip r:embed="rId4"/>
          <a:srcRect l="50052" t="463" r="13245" b="-463"/>
          <a:stretch/>
        </p:blipFill>
        <p:spPr>
          <a:xfrm>
            <a:off x="5119392" y="4753861"/>
            <a:ext cx="207686" cy="172761"/>
          </a:xfrm>
          <a:prstGeom prst="rect">
            <a:avLst/>
          </a:prstGeom>
        </p:spPr>
      </p:pic>
      <p:pic>
        <p:nvPicPr>
          <p:cNvPr id="60" name="Picture 59"/>
          <p:cNvPicPr>
            <a:picLocks noChangeAspect="1"/>
          </p:cNvPicPr>
          <p:nvPr/>
        </p:nvPicPr>
        <p:blipFill rotWithShape="1">
          <a:blip r:embed="rId4"/>
          <a:srcRect l="50052" t="463" r="13245" b="-463"/>
          <a:stretch/>
        </p:blipFill>
        <p:spPr>
          <a:xfrm>
            <a:off x="5017975" y="3881574"/>
            <a:ext cx="163792" cy="137643"/>
          </a:xfrm>
          <a:prstGeom prst="rect">
            <a:avLst/>
          </a:prstGeom>
        </p:spPr>
      </p:pic>
      <p:sp>
        <p:nvSpPr>
          <p:cNvPr id="61" name="Title 1"/>
          <p:cNvSpPr txBox="1">
            <a:spLocks/>
          </p:cNvSpPr>
          <p:nvPr/>
        </p:nvSpPr>
        <p:spPr>
          <a:xfrm>
            <a:off x="539496" y="210312"/>
            <a:ext cx="9235120" cy="630000"/>
          </a:xfrm>
          <a:prstGeom prst="rect">
            <a:avLst/>
          </a:prstGeom>
          <a:ln>
            <a:noFill/>
          </a:ln>
        </p:spPr>
        <p:txBody>
          <a:bodyPr anchor="t" anchorCtr="0">
            <a:noAutofit/>
          </a:bodyPr>
          <a:lstStyle>
            <a:lvl1pPr algn="l" defTabSz="914400" rtl="0" eaLnBrk="1" latinLnBrk="0" hangingPunct="1">
              <a:lnSpc>
                <a:spcPts val="3600"/>
              </a:lnSpc>
              <a:spcBef>
                <a:spcPct val="0"/>
              </a:spcBef>
              <a:buNone/>
              <a:defRPr sz="3600" b="1" i="0" kern="1200" cap="all" baseline="0">
                <a:solidFill>
                  <a:srgbClr val="A6192E"/>
                </a:solidFill>
                <a:latin typeface="Frutiger LT Com 45 Light" panose="020B0303030504020204" pitchFamily="34" charset="0"/>
                <a:ea typeface="+mj-ea"/>
                <a:cs typeface="+mj-cs"/>
              </a:defRPr>
            </a:lvl1pPr>
          </a:lstStyle>
          <a:p>
            <a:pPr marL="0" marR="0" lvl="0" indent="0" algn="l" defTabSz="914400" rtl="0" eaLnBrk="1" fontAlgn="auto" latinLnBrk="0" hangingPunct="1">
              <a:lnSpc>
                <a:spcPts val="36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rgbClr val="7030A0"/>
                </a:solidFill>
                <a:effectLst/>
                <a:uLnTx/>
                <a:uFillTx/>
                <a:latin typeface="Frutiger LT Com 45 Light" panose="020B0303030504020204" pitchFamily="34" charset="0"/>
                <a:ea typeface="+mj-ea"/>
                <a:cs typeface="+mj-cs"/>
              </a:rPr>
              <a:t>What do you need to do to visit worldskills abu dhabi 2017?</a:t>
            </a:r>
            <a:endParaRPr kumimoji="0" lang="en-GB" sz="3600" b="1" i="0" u="none" strike="noStrike" kern="1200" cap="all" spc="0" normalizeH="0" baseline="0" noProof="0" dirty="0">
              <a:ln>
                <a:noFill/>
              </a:ln>
              <a:solidFill>
                <a:srgbClr val="7030A0"/>
              </a:solidFill>
              <a:effectLst/>
              <a:uLnTx/>
              <a:uFillTx/>
              <a:latin typeface="Frutiger LT Com 45 Light" panose="020B0303030504020204" pitchFamily="34" charset="0"/>
              <a:ea typeface="+mj-ea"/>
              <a:cs typeface="+mj-cs"/>
            </a:endParaRPr>
          </a:p>
        </p:txBody>
      </p:sp>
      <p:sp>
        <p:nvSpPr>
          <p:cNvPr id="62" name="Content Placeholder 2"/>
          <p:cNvSpPr txBox="1">
            <a:spLocks/>
          </p:cNvSpPr>
          <p:nvPr/>
        </p:nvSpPr>
        <p:spPr>
          <a:xfrm>
            <a:off x="530352" y="1078847"/>
            <a:ext cx="9527463" cy="391891"/>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1pPr>
            <a:lvl2pPr marL="523875"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2pPr>
            <a:lvl3pPr marL="36195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Frutiger LT Com 45 Light" panose="020B0303030504020204" pitchFamily="34" charset="0"/>
                <a:ea typeface="+mn-ea"/>
                <a:cs typeface="+mn-cs"/>
              </a:defRPr>
            </a:lvl3pPr>
            <a:lvl4pPr marL="714375" indent="-1714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Com 45 Light" panose="020B0303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BUS FLOW IN SATELLITE VENUE – IPIC</a:t>
            </a:r>
            <a:r>
              <a:rPr kumimoji="0" lang="en-US" sz="2400" b="1" i="0" u="none" strike="noStrike" kern="1200" cap="none" spc="0" normalizeH="0" noProof="0" dirty="0" smtClean="0">
                <a:ln>
                  <a:noFill/>
                </a:ln>
                <a:solidFill>
                  <a:sysClr val="windowText" lastClr="000000"/>
                </a:solidFill>
                <a:effectLst/>
                <a:uLnTx/>
                <a:uFillTx/>
                <a:latin typeface="Frutiger LT Com 45 Light" panose="020B0303030504020204" pitchFamily="34" charset="0"/>
                <a:ea typeface="+mn-ea"/>
                <a:cs typeface="+mn-cs"/>
              </a:rPr>
              <a:t> ARENA (Zayed Sports </a:t>
            </a:r>
            <a:r>
              <a:rPr lang="en-US" b="1" dirty="0" smtClean="0">
                <a:solidFill>
                  <a:sysClr val="windowText" lastClr="000000"/>
                </a:solidFill>
              </a:rPr>
              <a:t>City)</a:t>
            </a:r>
            <a:r>
              <a:rPr kumimoji="0" lang="en-US" sz="2400" b="1" i="0" u="none" strike="noStrike" kern="1200" cap="none" spc="0" normalizeH="0" baseline="0" noProof="0" dirty="0" smtClean="0">
                <a:ln>
                  <a:noFill/>
                </a:ln>
                <a:solidFill>
                  <a:sysClr val="windowText" lastClr="000000"/>
                </a:solidFill>
                <a:effectLst/>
                <a:uLnTx/>
                <a:uFillTx/>
                <a:latin typeface="Frutiger LT Com 45 Light" panose="020B0303030504020204" pitchFamily="34" charset="0"/>
                <a:ea typeface="+mn-ea"/>
                <a:cs typeface="+mn-cs"/>
              </a:rPr>
              <a:t> </a:t>
            </a:r>
            <a:endParaRPr kumimoji="0" lang="en-GB" sz="2400" b="1" i="0" u="none" strike="noStrike" kern="1200" cap="none" spc="0" normalizeH="0" baseline="0" noProof="0" dirty="0">
              <a:ln>
                <a:noFill/>
              </a:ln>
              <a:solidFill>
                <a:sysClr val="windowText" lastClr="000000"/>
              </a:solidFill>
              <a:effectLst/>
              <a:uLnTx/>
              <a:uFillTx/>
              <a:latin typeface="Frutiger LT Com 45 Light" panose="020B0303030504020204" pitchFamily="34" charset="0"/>
              <a:ea typeface="+mn-ea"/>
              <a:cs typeface="+mn-cs"/>
            </a:endParaRPr>
          </a:p>
        </p:txBody>
      </p:sp>
      <p:grpSp>
        <p:nvGrpSpPr>
          <p:cNvPr id="63" name="Group 62"/>
          <p:cNvGrpSpPr/>
          <p:nvPr/>
        </p:nvGrpSpPr>
        <p:grpSpPr>
          <a:xfrm>
            <a:off x="5081465" y="4453676"/>
            <a:ext cx="50600" cy="279913"/>
            <a:chOff x="4987946" y="4575106"/>
            <a:chExt cx="50600" cy="302506"/>
          </a:xfrm>
        </p:grpSpPr>
        <p:sp>
          <p:nvSpPr>
            <p:cNvPr id="64" name="Rectangle 63"/>
            <p:cNvSpPr/>
            <p:nvPr/>
          </p:nvSpPr>
          <p:spPr>
            <a:xfrm>
              <a:off x="4992029" y="4831893"/>
              <a:ext cx="4571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992194" y="4665338"/>
              <a:ext cx="4571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987946" y="4793857"/>
              <a:ext cx="4571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4991560" y="4755306"/>
              <a:ext cx="4571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991561" y="4710801"/>
              <a:ext cx="4571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4992827" y="4620577"/>
              <a:ext cx="4571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992194" y="4575106"/>
              <a:ext cx="4571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5181277" y="3750837"/>
            <a:ext cx="93359" cy="210870"/>
            <a:chOff x="5087758" y="3877839"/>
            <a:chExt cx="93359" cy="227890"/>
          </a:xfrm>
        </p:grpSpPr>
        <p:sp>
          <p:nvSpPr>
            <p:cNvPr id="72" name="Rectangle 71"/>
            <p:cNvSpPr/>
            <p:nvPr/>
          </p:nvSpPr>
          <p:spPr>
            <a:xfrm>
              <a:off x="5135398" y="3877839"/>
              <a:ext cx="4571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5135398" y="3923638"/>
              <a:ext cx="4571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5135398" y="3969275"/>
              <a:ext cx="4571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5135398" y="4014486"/>
              <a:ext cx="4571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5135398" y="4058396"/>
              <a:ext cx="4571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5087758" y="4060010"/>
              <a:ext cx="4571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3371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999"/>
                                          </p:stCondLst>
                                        </p:cTn>
                                        <p:tgtEl>
                                          <p:spTgt spid="47"/>
                                        </p:tgtEl>
                                        <p:attrNameLst>
                                          <p:attrName>style.visibility</p:attrName>
                                        </p:attrNameLst>
                                      </p:cBhvr>
                                      <p:to>
                                        <p:strVal val="visible"/>
                                      </p:to>
                                    </p:set>
                                  </p:childTnLst>
                                </p:cTn>
                              </p:par>
                            </p:childTnLst>
                          </p:cTn>
                        </p:par>
                        <p:par>
                          <p:cTn id="7" fill="hold">
                            <p:stCondLst>
                              <p:cond delay="3000"/>
                            </p:stCondLst>
                            <p:childTnLst>
                              <p:par>
                                <p:cTn id="8" presetID="0" presetClass="path" presetSubtype="0" accel="50000" decel="50000" fill="hold" nodeType="afterEffect">
                                  <p:stCondLst>
                                    <p:cond delay="0"/>
                                  </p:stCondLst>
                                  <p:childTnLst>
                                    <p:animMotion origin="layout" path="M 0.01432 0.01967 L 0.07214 0.09467 L 0.13906 0.12384 " pathEditMode="relative" rAng="0" ptsTypes="AAA">
                                      <p:cBhvr>
                                        <p:cTn id="9" dur="3000" fill="hold"/>
                                        <p:tgtEl>
                                          <p:spTgt spid="47"/>
                                        </p:tgtEl>
                                        <p:attrNameLst>
                                          <p:attrName>ppt_x</p:attrName>
                                          <p:attrName>ppt_y</p:attrName>
                                        </p:attrNameLst>
                                      </p:cBhvr>
                                      <p:rCtr x="6237" y="5208"/>
                                    </p:animMotion>
                                  </p:childTnLst>
                                </p:cTn>
                              </p:par>
                            </p:childTnLst>
                          </p:cTn>
                        </p:par>
                        <p:par>
                          <p:cTn id="10" fill="hold">
                            <p:stCondLst>
                              <p:cond delay="6000"/>
                            </p:stCondLst>
                            <p:childTnLst>
                              <p:par>
                                <p:cTn id="11" presetID="1" presetClass="entr" presetSubtype="0" fill="hold" nodeType="afterEffect">
                                  <p:stCondLst>
                                    <p:cond delay="0"/>
                                  </p:stCondLst>
                                  <p:childTnLst>
                                    <p:set>
                                      <p:cBhvr>
                                        <p:cTn id="12" dur="1" fill="hold">
                                          <p:stCondLst>
                                            <p:cond delay="1999"/>
                                          </p:stCondLst>
                                        </p:cTn>
                                        <p:tgtEl>
                                          <p:spTgt spid="48"/>
                                        </p:tgtEl>
                                        <p:attrNameLst>
                                          <p:attrName>style.visibility</p:attrName>
                                        </p:attrNameLst>
                                      </p:cBhvr>
                                      <p:to>
                                        <p:strVal val="visible"/>
                                      </p:to>
                                    </p:set>
                                  </p:childTnLst>
                                </p:cTn>
                              </p:par>
                            </p:childTnLst>
                          </p:cTn>
                        </p:par>
                        <p:par>
                          <p:cTn id="13" fill="hold">
                            <p:stCondLst>
                              <p:cond delay="8000"/>
                            </p:stCondLst>
                            <p:childTnLst>
                              <p:par>
                                <p:cTn id="14" presetID="0" presetClass="path" presetSubtype="0" accel="50000" decel="50000" fill="hold" nodeType="afterEffect">
                                  <p:stCondLst>
                                    <p:cond delay="0"/>
                                  </p:stCondLst>
                                  <p:childTnLst>
                                    <p:animMotion origin="layout" path="M -0.00808 -0.00879 L -0.0073 0.04329 L 0.01549 0.0463 " pathEditMode="relative" rAng="0" ptsTypes="AAA">
                                      <p:cBhvr>
                                        <p:cTn id="15" dur="5000" fill="hold"/>
                                        <p:tgtEl>
                                          <p:spTgt spid="48"/>
                                        </p:tgtEl>
                                        <p:attrNameLst>
                                          <p:attrName>ppt_x</p:attrName>
                                          <p:attrName>ppt_y</p:attrName>
                                        </p:attrNameLst>
                                      </p:cBhvr>
                                      <p:rCtr x="1172" y="2755"/>
                                    </p:animMotion>
                                  </p:childTnLst>
                                </p:cTn>
                              </p:par>
                            </p:childTnLst>
                          </p:cTn>
                        </p:par>
                        <p:par>
                          <p:cTn id="16" fill="hold">
                            <p:stCondLst>
                              <p:cond delay="13000"/>
                            </p:stCondLst>
                            <p:childTnLst>
                              <p:par>
                                <p:cTn id="17" presetID="1" presetClass="exit" presetSubtype="0" fill="hold" nodeType="afterEffect">
                                  <p:stCondLst>
                                    <p:cond delay="0"/>
                                  </p:stCondLst>
                                  <p:childTnLst>
                                    <p:set>
                                      <p:cBhvr>
                                        <p:cTn id="18" dur="1" fill="hold">
                                          <p:stCondLst>
                                            <p:cond delay="0"/>
                                          </p:stCondLst>
                                        </p:cTn>
                                        <p:tgtEl>
                                          <p:spTgt spid="48"/>
                                        </p:tgtEl>
                                        <p:attrNameLst>
                                          <p:attrName>style.visibility</p:attrName>
                                        </p:attrNameLst>
                                      </p:cBhvr>
                                      <p:to>
                                        <p:strVal val="hidden"/>
                                      </p:to>
                                    </p:set>
                                  </p:childTnLst>
                                </p:cTn>
                              </p:par>
                            </p:childTnLst>
                          </p:cTn>
                        </p:par>
                        <p:par>
                          <p:cTn id="19" fill="hold">
                            <p:stCondLst>
                              <p:cond delay="13000"/>
                            </p:stCondLst>
                            <p:childTnLst>
                              <p:par>
                                <p:cTn id="20" presetID="0" presetClass="path" presetSubtype="0" accel="50000" decel="50000" fill="hold" nodeType="afterEffect">
                                  <p:stCondLst>
                                    <p:cond delay="0"/>
                                  </p:stCondLst>
                                  <p:childTnLst>
                                    <p:animMotion origin="layout" path="M 0.13906 0.12384 L 0.13998 0.17037 L 0.05677 0.14699 L -0.01575 0.0456 " pathEditMode="relative" rAng="0" ptsTypes="AAAA">
                                      <p:cBhvr>
                                        <p:cTn id="21" dur="5000" fill="hold"/>
                                        <p:tgtEl>
                                          <p:spTgt spid="47"/>
                                        </p:tgtEl>
                                        <p:attrNameLst>
                                          <p:attrName>ppt_x</p:attrName>
                                          <p:attrName>ppt_y</p:attrName>
                                        </p:attrNameLst>
                                      </p:cBhvr>
                                      <p:rCtr x="-7695" y="-1597"/>
                                    </p:animMotion>
                                  </p:childTnLst>
                                </p:cTn>
                              </p:par>
                            </p:childTnLst>
                          </p:cTn>
                        </p:par>
                        <p:par>
                          <p:cTn id="22" fill="hold">
                            <p:stCondLst>
                              <p:cond delay="18000"/>
                            </p:stCondLst>
                            <p:childTnLst>
                              <p:par>
                                <p:cTn id="23" presetID="1" presetClass="entr" presetSubtype="0" fill="hold" nodeType="afterEffect">
                                  <p:stCondLst>
                                    <p:cond delay="0"/>
                                  </p:stCondLst>
                                  <p:childTnLst>
                                    <p:set>
                                      <p:cBhvr>
                                        <p:cTn id="24" dur="1" fill="hold">
                                          <p:stCondLst>
                                            <p:cond delay="1999"/>
                                          </p:stCondLst>
                                        </p:cTn>
                                        <p:tgtEl>
                                          <p:spTgt spid="49"/>
                                        </p:tgtEl>
                                        <p:attrNameLst>
                                          <p:attrName>style.visibility</p:attrName>
                                        </p:attrNameLst>
                                      </p:cBhvr>
                                      <p:to>
                                        <p:strVal val="visible"/>
                                      </p:to>
                                    </p:set>
                                  </p:childTnLst>
                                </p:cTn>
                              </p:par>
                            </p:childTnLst>
                          </p:cTn>
                        </p:par>
                        <p:par>
                          <p:cTn id="25" fill="hold">
                            <p:stCondLst>
                              <p:cond delay="20000"/>
                            </p:stCondLst>
                            <p:childTnLst>
                              <p:par>
                                <p:cTn id="26" presetID="0" presetClass="path" presetSubtype="0" accel="50000" decel="50000" fill="hold" nodeType="afterEffect">
                                  <p:stCondLst>
                                    <p:cond delay="0"/>
                                  </p:stCondLst>
                                  <p:childTnLst>
                                    <p:animMotion origin="layout" path="M -0.00391 0.02037 L -0.00235 0.05903 L -0.04961 0.06274 L -0.0724 0.0875 " pathEditMode="relative" rAng="0" ptsTypes="AAAA">
                                      <p:cBhvr>
                                        <p:cTn id="27" dur="5000" fill="hold"/>
                                        <p:tgtEl>
                                          <p:spTgt spid="49"/>
                                        </p:tgtEl>
                                        <p:attrNameLst>
                                          <p:attrName>ppt_x</p:attrName>
                                          <p:attrName>ppt_y</p:attrName>
                                        </p:attrNameLst>
                                      </p:cBhvr>
                                      <p:rCtr x="-3346" y="3356"/>
                                    </p:animMotion>
                                  </p:childTnLst>
                                </p:cTn>
                              </p:par>
                            </p:childTnLst>
                          </p:cTn>
                        </p:par>
                        <p:par>
                          <p:cTn id="28" fill="hold">
                            <p:stCondLst>
                              <p:cond delay="25000"/>
                            </p:stCondLst>
                            <p:childTnLst>
                              <p:par>
                                <p:cTn id="29" presetID="1" presetClass="exit" presetSubtype="0" fill="hold" nodeType="afterEffect">
                                  <p:stCondLst>
                                    <p:cond delay="0"/>
                                  </p:stCondLst>
                                  <p:childTnLst>
                                    <p:set>
                                      <p:cBhvr>
                                        <p:cTn id="30" dur="1" fill="hold">
                                          <p:stCondLst>
                                            <p:cond delay="0"/>
                                          </p:stCondLst>
                                        </p:cTn>
                                        <p:tgtEl>
                                          <p:spTgt spid="49"/>
                                        </p:tgtEl>
                                        <p:attrNameLst>
                                          <p:attrName>style.visibility</p:attrName>
                                        </p:attrNameLst>
                                      </p:cBhvr>
                                      <p:to>
                                        <p:strVal val="hidden"/>
                                      </p:to>
                                    </p:set>
                                  </p:childTnLst>
                                </p:cTn>
                              </p:par>
                            </p:childTnLst>
                          </p:cTn>
                        </p:par>
                        <p:par>
                          <p:cTn id="31" fill="hold">
                            <p:stCondLst>
                              <p:cond delay="25000"/>
                            </p:stCondLst>
                            <p:childTnLst>
                              <p:par>
                                <p:cTn id="32" presetID="0" presetClass="path" presetSubtype="0" accel="50000" decel="50000" fill="hold" nodeType="afterEffect">
                                  <p:stCondLst>
                                    <p:cond delay="0"/>
                                  </p:stCondLst>
                                  <p:childTnLst>
                                    <p:animMotion origin="layout" path="M 0.00286 -0.01088 L -0.03946 -0.01366 L -0.13178 -0.01621 L -0.21263 -0.01459 " pathEditMode="relative" rAng="0" ptsTypes="AAAA">
                                      <p:cBhvr>
                                        <p:cTn id="33" dur="5000" fill="hold"/>
                                        <p:tgtEl>
                                          <p:spTgt spid="54"/>
                                        </p:tgtEl>
                                        <p:attrNameLst>
                                          <p:attrName>ppt_x</p:attrName>
                                          <p:attrName>ppt_y</p:attrName>
                                        </p:attrNameLst>
                                      </p:cBhvr>
                                      <p:rCtr x="-10781" y="-278"/>
                                    </p:animMotion>
                                  </p:childTnLst>
                                </p:cTn>
                              </p:par>
                            </p:childTnLst>
                          </p:cTn>
                        </p:par>
                        <p:par>
                          <p:cTn id="34" fill="hold">
                            <p:stCondLst>
                              <p:cond delay="30000"/>
                            </p:stCondLst>
                            <p:childTnLst>
                              <p:par>
                                <p:cTn id="35" presetID="1" presetClass="exit" presetSubtype="0" fill="hold" nodeType="afterEffect">
                                  <p:stCondLst>
                                    <p:cond delay="0"/>
                                  </p:stCondLst>
                                  <p:childTnLst>
                                    <p:set>
                                      <p:cBhvr>
                                        <p:cTn id="36" dur="1" fill="hold">
                                          <p:stCondLst>
                                            <p:cond delay="1999"/>
                                          </p:stCondLst>
                                        </p:cTn>
                                        <p:tgtEl>
                                          <p:spTgt spid="54"/>
                                        </p:tgtEl>
                                        <p:attrNameLst>
                                          <p:attrName>style.visibility</p:attrName>
                                        </p:attrNameLst>
                                      </p:cBhvr>
                                      <p:to>
                                        <p:strVal val="hidden"/>
                                      </p:to>
                                    </p:set>
                                  </p:childTnLst>
                                </p:cTn>
                              </p:par>
                            </p:childTnLst>
                          </p:cTn>
                        </p:par>
                        <p:par>
                          <p:cTn id="37" fill="hold">
                            <p:stCondLst>
                              <p:cond delay="32000"/>
                            </p:stCondLst>
                            <p:childTnLst>
                              <p:par>
                                <p:cTn id="38" presetID="1" presetClass="entr" presetSubtype="0" fill="hold" nodeType="afterEffect">
                                  <p:stCondLst>
                                    <p:cond delay="0"/>
                                  </p:stCondLst>
                                  <p:childTnLst>
                                    <p:set>
                                      <p:cBhvr>
                                        <p:cTn id="39" dur="1" fill="hold">
                                          <p:stCondLst>
                                            <p:cond delay="1999"/>
                                          </p:stCondLst>
                                        </p:cTn>
                                        <p:tgtEl>
                                          <p:spTgt spid="58"/>
                                        </p:tgtEl>
                                        <p:attrNameLst>
                                          <p:attrName>style.visibility</p:attrName>
                                        </p:attrNameLst>
                                      </p:cBhvr>
                                      <p:to>
                                        <p:strVal val="visible"/>
                                      </p:to>
                                    </p:set>
                                  </p:childTnLst>
                                </p:cTn>
                              </p:par>
                            </p:childTnLst>
                          </p:cTn>
                        </p:par>
                        <p:par>
                          <p:cTn id="40" fill="hold">
                            <p:stCondLst>
                              <p:cond delay="34000"/>
                            </p:stCondLst>
                            <p:childTnLst>
                              <p:par>
                                <p:cTn id="41" presetID="0" presetClass="path" presetSubtype="0" accel="50000" decel="50000" fill="hold" nodeType="afterEffect">
                                  <p:stCondLst>
                                    <p:cond delay="0"/>
                                  </p:stCondLst>
                                  <p:childTnLst>
                                    <p:animMotion origin="layout" path="M -0.01289 0.00787 L -0.21107 0.00533 " pathEditMode="relative" rAng="0" ptsTypes="AA">
                                      <p:cBhvr>
                                        <p:cTn id="42" dur="5000" fill="hold"/>
                                        <p:tgtEl>
                                          <p:spTgt spid="58"/>
                                        </p:tgtEl>
                                        <p:attrNameLst>
                                          <p:attrName>ppt_x</p:attrName>
                                          <p:attrName>ppt_y</p:attrName>
                                        </p:attrNameLst>
                                      </p:cBhvr>
                                      <p:rCtr x="-9909" y="-139"/>
                                    </p:animMotion>
                                  </p:childTnLst>
                                </p:cTn>
                              </p:par>
                            </p:childTnLst>
                          </p:cTn>
                        </p:par>
                        <p:par>
                          <p:cTn id="43" fill="hold">
                            <p:stCondLst>
                              <p:cond delay="39000"/>
                            </p:stCondLst>
                            <p:childTnLst>
                              <p:par>
                                <p:cTn id="44" presetID="1" presetClass="entr" presetSubtype="0" fill="hold" nodeType="afterEffect">
                                  <p:stCondLst>
                                    <p:cond delay="0"/>
                                  </p:stCondLst>
                                  <p:childTnLst>
                                    <p:set>
                                      <p:cBhvr>
                                        <p:cTn id="45" dur="1" fill="hold">
                                          <p:stCondLst>
                                            <p:cond delay="1999"/>
                                          </p:stCondLst>
                                        </p:cTn>
                                        <p:tgtEl>
                                          <p:spTgt spid="59"/>
                                        </p:tgtEl>
                                        <p:attrNameLst>
                                          <p:attrName>style.visibility</p:attrName>
                                        </p:attrNameLst>
                                      </p:cBhvr>
                                      <p:to>
                                        <p:strVal val="visible"/>
                                      </p:to>
                                    </p:set>
                                  </p:childTnLst>
                                </p:cTn>
                              </p:par>
                            </p:childTnLst>
                          </p:cTn>
                        </p:par>
                        <p:par>
                          <p:cTn id="46" fill="hold">
                            <p:stCondLst>
                              <p:cond delay="41000"/>
                            </p:stCondLst>
                            <p:childTnLst>
                              <p:par>
                                <p:cTn id="47" presetID="1" presetClass="entr" presetSubtype="0" fill="hold" nodeType="afterEffect">
                                  <p:stCondLst>
                                    <p:cond delay="0"/>
                                  </p:stCondLst>
                                  <p:childTnLst>
                                    <p:set>
                                      <p:cBhvr>
                                        <p:cTn id="48" dur="1" fill="hold">
                                          <p:stCondLst>
                                            <p:cond delay="1999"/>
                                          </p:stCondLst>
                                        </p:cTn>
                                        <p:tgtEl>
                                          <p:spTgt spid="59"/>
                                        </p:tgtEl>
                                        <p:attrNameLst>
                                          <p:attrName>style.visibility</p:attrName>
                                        </p:attrNameLst>
                                      </p:cBhvr>
                                      <p:to>
                                        <p:strVal val="visible"/>
                                      </p:to>
                                    </p:set>
                                  </p:childTnLst>
                                </p:cTn>
                              </p:par>
                            </p:childTnLst>
                          </p:cTn>
                        </p:par>
                        <p:par>
                          <p:cTn id="49" fill="hold">
                            <p:stCondLst>
                              <p:cond delay="43000"/>
                            </p:stCondLst>
                            <p:childTnLst>
                              <p:par>
                                <p:cTn id="50" presetID="0" presetClass="path" presetSubtype="0" accel="50000" decel="50000" fill="hold" nodeType="afterEffect">
                                  <p:stCondLst>
                                    <p:cond delay="0"/>
                                  </p:stCondLst>
                                  <p:childTnLst>
                                    <p:animMotion origin="layout" path="M -0.00651 -0.01389 L -0.00847 -0.06875 " pathEditMode="relative" rAng="0" ptsTypes="AA">
                                      <p:cBhvr>
                                        <p:cTn id="51" dur="4000" fill="hold"/>
                                        <p:tgtEl>
                                          <p:spTgt spid="59"/>
                                        </p:tgtEl>
                                        <p:attrNameLst>
                                          <p:attrName>ppt_x</p:attrName>
                                          <p:attrName>ppt_y</p:attrName>
                                        </p:attrNameLst>
                                      </p:cBhvr>
                                      <p:rCtr x="-104" y="-2755"/>
                                    </p:animMotion>
                                  </p:childTnLst>
                                </p:cTn>
                              </p:par>
                            </p:childTnLst>
                          </p:cTn>
                        </p:par>
                        <p:par>
                          <p:cTn id="52" fill="hold">
                            <p:stCondLst>
                              <p:cond delay="47000"/>
                            </p:stCondLst>
                            <p:childTnLst>
                              <p:par>
                                <p:cTn id="53" presetID="1" presetClass="exit" presetSubtype="0" fill="hold" nodeType="afterEffect">
                                  <p:stCondLst>
                                    <p:cond delay="0"/>
                                  </p:stCondLst>
                                  <p:childTnLst>
                                    <p:set>
                                      <p:cBhvr>
                                        <p:cTn id="54" dur="1" fill="hold">
                                          <p:stCondLst>
                                            <p:cond delay="999"/>
                                          </p:stCondLst>
                                        </p:cTn>
                                        <p:tgtEl>
                                          <p:spTgt spid="59"/>
                                        </p:tgtEl>
                                        <p:attrNameLst>
                                          <p:attrName>style.visibility</p:attrName>
                                        </p:attrNameLst>
                                      </p:cBhvr>
                                      <p:to>
                                        <p:strVal val="hidden"/>
                                      </p:to>
                                    </p:set>
                                  </p:childTnLst>
                                </p:cTn>
                              </p:par>
                            </p:childTnLst>
                          </p:cTn>
                        </p:par>
                        <p:par>
                          <p:cTn id="55" fill="hold">
                            <p:stCondLst>
                              <p:cond delay="48000"/>
                            </p:stCondLst>
                            <p:childTnLst>
                              <p:par>
                                <p:cTn id="56" presetID="1" presetClass="entr" presetSubtype="0" fill="hold" nodeType="afterEffect">
                                  <p:stCondLst>
                                    <p:cond delay="0"/>
                                  </p:stCondLst>
                                  <p:childTnLst>
                                    <p:set>
                                      <p:cBhvr>
                                        <p:cTn id="57" dur="1" fill="hold">
                                          <p:stCondLst>
                                            <p:cond delay="0"/>
                                          </p:stCondLst>
                                        </p:cTn>
                                        <p:tgtEl>
                                          <p:spTgt spid="60"/>
                                        </p:tgtEl>
                                        <p:attrNameLst>
                                          <p:attrName>style.visibility</p:attrName>
                                        </p:attrNameLst>
                                      </p:cBhvr>
                                      <p:to>
                                        <p:strVal val="visible"/>
                                      </p:to>
                                    </p:set>
                                  </p:childTnLst>
                                </p:cTn>
                              </p:par>
                            </p:childTnLst>
                          </p:cTn>
                        </p:par>
                        <p:par>
                          <p:cTn id="58" fill="hold">
                            <p:stCondLst>
                              <p:cond delay="48000"/>
                            </p:stCondLst>
                            <p:childTnLst>
                              <p:par>
                                <p:cTn id="59" presetID="0" presetClass="path" presetSubtype="0" accel="50000" decel="50000" fill="hold" nodeType="afterEffect">
                                  <p:stCondLst>
                                    <p:cond delay="0"/>
                                  </p:stCondLst>
                                  <p:childTnLst>
                                    <p:animMotion origin="layout" path="M -0.01575 0.0456 L 0.00755 0.02014 L 0.07109 0.08449 L 0.14505 0.10578 L 0.22201 0.09514 L 0.23451 0.09514 " pathEditMode="relative" rAng="0" ptsTypes="AAAAAA">
                                      <p:cBhvr>
                                        <p:cTn id="60" dur="6000" fill="hold"/>
                                        <p:tgtEl>
                                          <p:spTgt spid="47"/>
                                        </p:tgtEl>
                                        <p:attrNameLst>
                                          <p:attrName>ppt_x</p:attrName>
                                          <p:attrName>ppt_y</p:attrName>
                                        </p:attrNameLst>
                                      </p:cBhvr>
                                      <p:rCtr x="12513" y="1736"/>
                                    </p:animMotion>
                                  </p:childTnLst>
                                </p:cTn>
                              </p:par>
                            </p:childTnLst>
                          </p:cTn>
                        </p:par>
                        <p:par>
                          <p:cTn id="61" fill="hold">
                            <p:stCondLst>
                              <p:cond delay="54000"/>
                            </p:stCondLst>
                            <p:childTnLst>
                              <p:par>
                                <p:cTn id="62" presetID="0" presetClass="path" presetSubtype="0" accel="50000" decel="50000" fill="hold" nodeType="afterEffect">
                                  <p:stCondLst>
                                    <p:cond delay="0"/>
                                  </p:stCondLst>
                                  <p:childTnLst>
                                    <p:animMotion origin="layout" path="M 8.33333E-7 4.07407E-6 L 0.0263 -0.00093 L 0.0237 -0.04862 " pathEditMode="relative" rAng="0" ptsTypes="AAA">
                                      <p:cBhvr>
                                        <p:cTn id="63" dur="5000" fill="hold"/>
                                        <p:tgtEl>
                                          <p:spTgt spid="60"/>
                                        </p:tgtEl>
                                        <p:attrNameLst>
                                          <p:attrName>ppt_x</p:attrName>
                                          <p:attrName>ppt_y</p:attrName>
                                        </p:attrNameLst>
                                      </p:cBhvr>
                                      <p:rCtr x="1315" y="-2431"/>
                                    </p:animMotion>
                                  </p:childTnLst>
                                </p:cTn>
                              </p:par>
                            </p:childTnLst>
                          </p:cTn>
                        </p:par>
                        <p:par>
                          <p:cTn id="64" fill="hold">
                            <p:stCondLst>
                              <p:cond delay="59000"/>
                            </p:stCondLst>
                            <p:childTnLst>
                              <p:par>
                                <p:cTn id="65" presetID="0" presetClass="path" presetSubtype="0" accel="50000" decel="50000" fill="hold" nodeType="afterEffect">
                                  <p:stCondLst>
                                    <p:cond delay="0"/>
                                  </p:stCondLst>
                                  <p:childTnLst>
                                    <p:animMotion origin="layout" path="M 0.0181 -0.06112 L 0.00768 -0.07894 " pathEditMode="relative" rAng="0" ptsTypes="AA">
                                      <p:cBhvr>
                                        <p:cTn id="66" dur="2000" fill="hold"/>
                                        <p:tgtEl>
                                          <p:spTgt spid="60"/>
                                        </p:tgtEl>
                                        <p:attrNameLst>
                                          <p:attrName>ppt_x</p:attrName>
                                          <p:attrName>ppt_y</p:attrName>
                                        </p:attrNameLst>
                                      </p:cBhvr>
                                      <p:rCtr x="-521" y="-903"/>
                                    </p:animMotion>
                                  </p:childTnLst>
                                </p:cTn>
                              </p:par>
                            </p:childTnLst>
                          </p:cTn>
                        </p:par>
                        <p:par>
                          <p:cTn id="67" fill="hold">
                            <p:stCondLst>
                              <p:cond delay="61000"/>
                            </p:stCondLst>
                            <p:childTnLst>
                              <p:par>
                                <p:cTn id="68" presetID="1" presetClass="exit" presetSubtype="0" fill="hold" nodeType="afterEffect">
                                  <p:stCondLst>
                                    <p:cond delay="0"/>
                                  </p:stCondLst>
                                  <p:childTnLst>
                                    <p:set>
                                      <p:cBhvr>
                                        <p:cTn id="69" dur="1" fill="hold">
                                          <p:stCondLst>
                                            <p:cond delay="0"/>
                                          </p:stCondLst>
                                        </p:cTn>
                                        <p:tgtEl>
                                          <p:spTgt spid="60"/>
                                        </p:tgtEl>
                                        <p:attrNameLst>
                                          <p:attrName>style.visibility</p:attrName>
                                        </p:attrNameLst>
                                      </p:cBhvr>
                                      <p:to>
                                        <p:strVal val="hidden"/>
                                      </p:to>
                                    </p:set>
                                  </p:childTnLst>
                                </p:cTn>
                              </p:par>
                            </p:childTnLst>
                          </p:cTn>
                        </p:par>
                        <p:par>
                          <p:cTn id="70" fill="hold">
                            <p:stCondLst>
                              <p:cond delay="61000"/>
                            </p:stCondLst>
                            <p:childTnLst>
                              <p:par>
                                <p:cTn id="71" presetID="0" presetClass="path" presetSubtype="0" accel="50000" decel="50000" fill="hold" nodeType="afterEffect">
                                  <p:stCondLst>
                                    <p:cond delay="0"/>
                                  </p:stCondLst>
                                  <p:childTnLst>
                                    <p:animMotion origin="layout" path="M 0.23451 0.09514 L 0.2707 -0.06366 L 0.4918 0.06319 " pathEditMode="relative" rAng="0" ptsTypes="AAA">
                                      <p:cBhvr>
                                        <p:cTn id="72" dur="2000" fill="hold"/>
                                        <p:tgtEl>
                                          <p:spTgt spid="47"/>
                                        </p:tgtEl>
                                        <p:attrNameLst>
                                          <p:attrName>ppt_x</p:attrName>
                                          <p:attrName>ppt_y</p:attrName>
                                        </p:attrNameLst>
                                      </p:cBhvr>
                                      <p:rCtr x="12865" y="-7940"/>
                                    </p:animMotion>
                                  </p:childTnLst>
                                </p:cTn>
                              </p:par>
                            </p:childTnLst>
                          </p:cTn>
                        </p:par>
                        <p:par>
                          <p:cTn id="73" fill="hold">
                            <p:stCondLst>
                              <p:cond delay="63000"/>
                            </p:stCondLst>
                            <p:childTnLst>
                              <p:par>
                                <p:cTn id="74" presetID="1" presetClass="exit" presetSubtype="0" fill="hold" nodeType="afterEffect">
                                  <p:stCondLst>
                                    <p:cond delay="0"/>
                                  </p:stCondLst>
                                  <p:childTnLst>
                                    <p:set>
                                      <p:cBhvr>
                                        <p:cTn id="75" dur="1" fill="hold">
                                          <p:stCondLst>
                                            <p:cond delay="0"/>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Purple option">
      <a:dk1>
        <a:srgbClr val="000000"/>
      </a:dk1>
      <a:lt1>
        <a:srgbClr val="FFFFFF"/>
      </a:lt1>
      <a:dk2>
        <a:srgbClr val="44546A"/>
      </a:dk2>
      <a:lt2>
        <a:srgbClr val="E7E6E6"/>
      </a:lt2>
      <a:accent1>
        <a:srgbClr val="62C2D0"/>
      </a:accent1>
      <a:accent2>
        <a:srgbClr val="302683"/>
      </a:accent2>
      <a:accent3>
        <a:srgbClr val="575756"/>
      </a:accent3>
      <a:accent4>
        <a:srgbClr val="773E90"/>
      </a:accent4>
      <a:accent5>
        <a:srgbClr val="FFDD00"/>
      </a:accent5>
      <a:accent6>
        <a:srgbClr val="302683"/>
      </a:accent6>
      <a:hlink>
        <a:srgbClr val="62C2D0"/>
      </a:hlink>
      <a:folHlink>
        <a:srgbClr val="773E9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RANGE" id="{ED623950-A1E1-C746-B612-D5D83FC53D0D}" vid="{2FBBC649-3502-544E-AAE1-62186FDF212D}"/>
    </a:ext>
  </a:extLst>
</a:theme>
</file>

<file path=docProps/app.xml><?xml version="1.0" encoding="utf-8"?>
<Properties xmlns="http://schemas.openxmlformats.org/officeDocument/2006/extended-properties" xmlns:vt="http://schemas.openxmlformats.org/officeDocument/2006/docPropsVTypes">
  <Template>ORANGE</Template>
  <TotalTime>496</TotalTime>
  <Words>1587</Words>
  <Application>Microsoft Office PowerPoint</Application>
  <PresentationFormat>Widescreen</PresentationFormat>
  <Paragraphs>179</Paragraphs>
  <Slides>32</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Arial Rounded MT Bold</vt:lpstr>
      <vt:lpstr>Calibri</vt:lpstr>
      <vt:lpstr>Frutiger LT Arabic 45 Light</vt:lpstr>
      <vt:lpstr>Frutiger LT Com 45 Light</vt:lpstr>
      <vt:lpstr>Frutiger LT Com 55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Sabrina Martinez</cp:lastModifiedBy>
  <cp:revision>55</cp:revision>
  <dcterms:created xsi:type="dcterms:W3CDTF">2017-07-30T05:06:09Z</dcterms:created>
  <dcterms:modified xsi:type="dcterms:W3CDTF">2017-09-17T14:00:32Z</dcterms:modified>
</cp:coreProperties>
</file>